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24.png" ContentType="image/png"/>
  <Override PartName="/ppt/media/image11.jpeg" ContentType="image/jpeg"/>
  <Override PartName="/ppt/media/image23.jpeg" ContentType="image/jpeg"/>
  <Override PartName="/ppt/media/image12.png" ContentType="image/png"/>
  <Override PartName="/ppt/media/image21.jpeg" ContentType="image/jpeg"/>
  <Override PartName="/ppt/media/image20.png" ContentType="image/png"/>
  <Override PartName="/ppt/media/image18.png" ContentType="image/png"/>
  <Override PartName="/ppt/media/image29.jpeg" ContentType="image/jpeg"/>
  <Override PartName="/ppt/media/image8.jpeg" ContentType="image/jpeg"/>
  <Override PartName="/ppt/media/image7.jpeg" ContentType="image/jpeg"/>
  <Override PartName="/ppt/media/image28.png" ContentType="image/png"/>
  <Override PartName="/ppt/media/image13.jpeg" ContentType="image/jpeg"/>
  <Override PartName="/ppt/media/image9.jpeg" ContentType="image/jpeg"/>
  <Override PartName="/ppt/media/image30.jpeg" ContentType="image/jpeg"/>
  <Override PartName="/ppt/media/image31.jpeg" ContentType="image/jpeg"/>
  <Override PartName="/ppt/media/image4.jpeg" ContentType="image/jpeg"/>
  <Override PartName="/ppt/media/image2.png" ContentType="image/png"/>
  <Override PartName="/ppt/media/image25.png" ContentType="image/png"/>
  <Override PartName="/ppt/media/image32.jpeg" ContentType="image/jpeg"/>
  <Override PartName="/ppt/media/image35.png" ContentType="image/png"/>
  <Override PartName="/ppt/media/image5.jpeg" ContentType="image/jpeg"/>
  <Override PartName="/ppt/media/image34.png" ContentType="image/png"/>
  <Override PartName="/ppt/media/image6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10.png" ContentType="image/png"/>
  <Override PartName="/ppt/media/image1.jpeg" ContentType="image/jpeg"/>
  <Override PartName="/ppt/media/image22.jpeg" ContentType="image/jpeg"/>
  <Override PartName="/ppt/media/image14.png" ContentType="image/png"/>
  <Override PartName="/ppt/media/image15.jpeg" ContentType="image/jpeg"/>
  <Override PartName="/ppt/media/image16.jpeg" ContentType="image/jpeg"/>
  <Override PartName="/ppt/media/image19.png" ContentType="image/png"/>
  <Override PartName="/ppt/embeddings/oleObject1.bin" ContentType="application/vnd.openxmlformats-officedocument.oleObject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/>
  <p:notesSz cx="6670675" cy="992505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1"/>
          <p:cNvSpPr/>
          <p:nvPr/>
        </p:nvSpPr>
        <p:spPr>
          <a:xfrm>
            <a:off x="0" y="0"/>
            <a:ext cx="6670800" cy="99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889360" cy="4968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dt"/>
          </p:nvPr>
        </p:nvSpPr>
        <p:spPr>
          <a:xfrm>
            <a:off x="3778200" y="0"/>
            <a:ext cx="2889360" cy="4968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Img"/>
          </p:nvPr>
        </p:nvSpPr>
        <p:spPr>
          <a:xfrm>
            <a:off x="852120" y="744120"/>
            <a:ext cx="4964040" cy="372276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r>
              <a:rPr b="0" lang="en-US" sz="4200" spc="-1" strike="noStrike">
                <a:solidFill>
                  <a:srgbClr val="330033"/>
                </a:solidFill>
                <a:latin typeface="Times New Roman"/>
              </a:rPr>
              <a:t>Pulse para desplazar la diapositiva</a:t>
            </a:r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ftr"/>
          </p:nvPr>
        </p:nvSpPr>
        <p:spPr>
          <a:xfrm>
            <a:off x="0" y="9427680"/>
            <a:ext cx="2889360" cy="4971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sldNum"/>
          </p:nvPr>
        </p:nvSpPr>
        <p:spPr>
          <a:xfrm>
            <a:off x="3778200" y="9427680"/>
            <a:ext cx="2889360" cy="497160"/>
          </a:xfrm>
          <a:prstGeom prst="rect">
            <a:avLst/>
          </a:prstGeom>
        </p:spPr>
        <p:txBody>
          <a:bodyPr lIns="90000" rIns="90000" tIns="46800" bIns="46800" anchor="b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A169BAB-82D3-4FD3-81A4-AA5CCB1D97F5}" type="slidenum">
              <a:rPr b="0" lang="es-ES" sz="1200" spc="-1" strike="noStrike">
                <a:latin typeface="Times New Roman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65C579B-7888-48AB-8B4A-056DCC6A8201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11748D6B-1C44-4F41-A229-1E2FAE49FDE2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EF559C0-49B1-418F-9481-26D4F00632D2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77BD60F-52FB-4E16-AFE6-CD3672809BB0}" type="slidenum">
              <a:rPr b="0" lang="es-ES_tradnl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B115781-77C1-4A66-9AC1-6EB869BAA1C4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B8D12B8-591D-40DA-BF07-908A6F5E9429}" type="slidenum">
              <a:rPr b="0" lang="es-ES_tradnl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69F9AEB-D444-49B1-A50D-86A0DAC8BB24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EA9006B-E60E-4289-A82E-593E3146F11A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857028D-5658-4136-81DF-9355270C14EB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8C50369-8F51-40DB-956D-7C744D57E338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E6CA471-CC8D-4BEB-B2B2-7B72D6A0B37E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19B0039-98C4-4C09-904C-6A7AA86CEF33}" type="slidenum">
              <a:rPr b="0" lang="es-ES_tradnl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488649A-8BE2-4D08-8A7F-9A5228127369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E561F4D-3DBF-4845-81DF-988D783F43A8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0539D26-B906-4408-AE7D-00D7DD930B83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5364B14-188D-4AC9-A604-5013294CA48B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3778200" y="9428040"/>
            <a:ext cx="288936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EB7BC90-1BFD-4CD0-BDF5-F1FBD05D2A1A}" type="slidenum">
              <a:rPr b="0" lang="es-E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sldImg"/>
          </p:nvPr>
        </p:nvSpPr>
        <p:spPr>
          <a:xfrm>
            <a:off x="852480" y="744480"/>
            <a:ext cx="4964040" cy="3722760"/>
          </a:xfrm>
          <a:prstGeom prst="rect">
            <a:avLst/>
          </a:prstGeom>
        </p:spPr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666360" y="4714560"/>
            <a:ext cx="5335560" cy="4467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914400" y="396648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89708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54240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004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91440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54240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17004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914400" y="277560"/>
            <a:ext cx="7772400" cy="5299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89708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14400" y="396648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89708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54240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170040" y="159984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91440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354240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170040" y="3966480"/>
            <a:ext cx="250236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914400" y="277560"/>
            <a:ext cx="7772400" cy="5299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897080" y="396648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1440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897080" y="1599840"/>
            <a:ext cx="37926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914400" y="3966480"/>
            <a:ext cx="7772400" cy="2161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8686800" cy="4876920"/>
            <a:chOff x="0" y="0"/>
            <a:chExt cx="8686800" cy="487692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609480" cy="4876920"/>
            </a:xfrm>
            <a:prstGeom prst="rect">
              <a:avLst/>
            </a:prstGeom>
            <a:solidFill>
              <a:srgbClr val="cccc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" name="Group 3"/>
            <p:cNvGrpSpPr/>
            <p:nvPr/>
          </p:nvGrpSpPr>
          <p:grpSpPr>
            <a:xfrm>
              <a:off x="380880" y="1417680"/>
              <a:ext cx="8305920" cy="182520"/>
              <a:chOff x="380880" y="1417680"/>
              <a:chExt cx="8305920" cy="182520"/>
            </a:xfrm>
          </p:grpSpPr>
          <p:sp>
            <p:nvSpPr>
              <p:cNvPr id="3" name="CustomShape 4"/>
              <p:cNvSpPr/>
              <p:nvPr/>
            </p:nvSpPr>
            <p:spPr>
              <a:xfrm>
                <a:off x="6858000" y="1417680"/>
                <a:ext cx="1828800" cy="1825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Line 5"/>
              <p:cNvSpPr/>
              <p:nvPr/>
            </p:nvSpPr>
            <p:spPr>
              <a:xfrm>
                <a:off x="380880" y="1494000"/>
                <a:ext cx="8305920" cy="0"/>
              </a:xfrm>
              <a:prstGeom prst="line">
                <a:avLst/>
              </a:prstGeom>
              <a:ln w="19080">
                <a:solidFill>
                  <a:srgbClr val="33003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4200" spc="-1" strike="noStrike">
                <a:solidFill>
                  <a:srgbClr val="330033"/>
                </a:solidFill>
                <a:latin typeface="Times New Roman"/>
              </a:rPr>
              <a:t>Pulse para editar el formato del texto de título</a:t>
            </a:r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>
              <a:spcBef>
                <a:spcPts val="697"/>
              </a:spcBef>
              <a:buClr>
                <a:srgbClr val="b2b2b2"/>
              </a:buClr>
              <a:buSzPct val="9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>
              <a:spcBef>
                <a:spcPts val="697"/>
              </a:spcBef>
              <a:buClr>
                <a:srgbClr val="cccc99"/>
              </a:buClr>
              <a:buSzPct val="75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spcBef>
                <a:spcPts val="697"/>
              </a:spcBef>
              <a:buClr>
                <a:srgbClr val="b2b2b2"/>
              </a:buClr>
              <a:buSzPct val="55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>
            <a:off x="914040" y="6251400"/>
            <a:ext cx="198108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3352320" y="6248520"/>
            <a:ext cx="297180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6781680" y="6248520"/>
            <a:ext cx="190512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3FF0609-C85B-4987-9188-163EAA1A40CC}" type="slidenum">
              <a:rPr b="0" lang="es-ES" sz="1000" spc="-1" strike="noStrike">
                <a:latin typeface="Times New Roman"/>
              </a:rPr>
              <a:t>&lt;número&gt;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" name="Line 11"/>
          <p:cNvSpPr/>
          <p:nvPr/>
        </p:nvSpPr>
        <p:spPr>
          <a:xfrm>
            <a:off x="0" y="4876920"/>
            <a:ext cx="609480" cy="0"/>
          </a:xfrm>
          <a:prstGeom prst="line">
            <a:avLst/>
          </a:prstGeom>
          <a:ln w="44280">
            <a:solidFill>
              <a:srgbClr val="330033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"/>
          <p:cNvGrpSpPr/>
          <p:nvPr/>
        </p:nvGrpSpPr>
        <p:grpSpPr>
          <a:xfrm>
            <a:off x="0" y="0"/>
            <a:ext cx="8763120" cy="5943600"/>
            <a:chOff x="0" y="0"/>
            <a:chExt cx="8763120" cy="5943600"/>
          </a:xfrm>
        </p:grpSpPr>
        <p:sp>
          <p:nvSpPr>
            <p:cNvPr id="48" name="CustomShape 2"/>
            <p:cNvSpPr/>
            <p:nvPr/>
          </p:nvSpPr>
          <p:spPr>
            <a:xfrm>
              <a:off x="0" y="0"/>
              <a:ext cx="1752480" cy="4876920"/>
            </a:xfrm>
            <a:prstGeom prst="rect">
              <a:avLst/>
            </a:prstGeom>
            <a:solidFill>
              <a:srgbClr val="cccc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" name="Group 3"/>
            <p:cNvGrpSpPr/>
            <p:nvPr/>
          </p:nvGrpSpPr>
          <p:grpSpPr>
            <a:xfrm>
              <a:off x="0" y="3505320"/>
              <a:ext cx="8763120" cy="2438280"/>
              <a:chOff x="0" y="3505320"/>
              <a:chExt cx="8763120" cy="2438280"/>
            </a:xfrm>
          </p:grpSpPr>
          <p:sp>
            <p:nvSpPr>
              <p:cNvPr id="50" name="CustomShape 4"/>
              <p:cNvSpPr/>
              <p:nvPr/>
            </p:nvSpPr>
            <p:spPr>
              <a:xfrm>
                <a:off x="990720" y="3505320"/>
                <a:ext cx="7772400" cy="2438280"/>
              </a:xfrm>
              <a:prstGeom prst="rect">
                <a:avLst/>
              </a:prstGeom>
              <a:solidFill>
                <a:srgbClr val="330033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5"/>
              <p:cNvSpPr/>
              <p:nvPr/>
            </p:nvSpPr>
            <p:spPr>
              <a:xfrm>
                <a:off x="1038240" y="3733920"/>
                <a:ext cx="7648560" cy="2138400"/>
              </a:xfrm>
              <a:prstGeom prst="rect">
                <a:avLst/>
              </a:prstGeom>
              <a:solidFill>
                <a:srgbClr val="ffffe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Line 6"/>
              <p:cNvSpPr/>
              <p:nvPr/>
            </p:nvSpPr>
            <p:spPr>
              <a:xfrm>
                <a:off x="0" y="4876920"/>
                <a:ext cx="990720" cy="0"/>
              </a:xfrm>
              <a:prstGeom prst="line">
                <a:avLst/>
              </a:prstGeom>
              <a:ln w="50760">
                <a:solidFill>
                  <a:srgbClr val="33003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" name="Group 7"/>
            <p:cNvGrpSpPr/>
            <p:nvPr/>
          </p:nvGrpSpPr>
          <p:grpSpPr>
            <a:xfrm>
              <a:off x="635040" y="533520"/>
              <a:ext cx="8077320" cy="304560"/>
              <a:chOff x="635040" y="533520"/>
              <a:chExt cx="8077320" cy="304560"/>
            </a:xfrm>
          </p:grpSpPr>
          <p:sp>
            <p:nvSpPr>
              <p:cNvPr id="54" name="CustomShape 8"/>
              <p:cNvSpPr/>
              <p:nvPr/>
            </p:nvSpPr>
            <p:spPr>
              <a:xfrm>
                <a:off x="6273720" y="533520"/>
                <a:ext cx="2438640" cy="30456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Line 9"/>
              <p:cNvSpPr/>
              <p:nvPr/>
            </p:nvSpPr>
            <p:spPr>
              <a:xfrm>
                <a:off x="635040" y="685800"/>
                <a:ext cx="8077320" cy="0"/>
              </a:xfrm>
              <a:prstGeom prst="line">
                <a:avLst/>
              </a:prstGeom>
              <a:ln w="44280">
                <a:solidFill>
                  <a:srgbClr val="33003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6" name="PlaceHolder 10"/>
          <p:cNvSpPr>
            <a:spLocks noGrp="1"/>
          </p:cNvSpPr>
          <p:nvPr>
            <p:ph type="title"/>
          </p:nvPr>
        </p:nvSpPr>
        <p:spPr>
          <a:xfrm>
            <a:off x="914400" y="277560"/>
            <a:ext cx="77724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4200" spc="-1" strike="noStrike">
                <a:solidFill>
                  <a:srgbClr val="330033"/>
                </a:solidFill>
                <a:latin typeface="Times New Roman"/>
              </a:rPr>
              <a:t>Pulse para editar el formato del texto de título</a:t>
            </a:r>
            <a:endParaRPr b="0" lang="en-US" sz="42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57" name="PlaceHolder 11"/>
          <p:cNvSpPr>
            <a:spLocks noGrp="1"/>
          </p:cNvSpPr>
          <p:nvPr>
            <p:ph type="body"/>
          </p:nvPr>
        </p:nvSpPr>
        <p:spPr>
          <a:xfrm>
            <a:off x="914400" y="1599840"/>
            <a:ext cx="7772400" cy="453060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>
              <a:spcBef>
                <a:spcPts val="697"/>
              </a:spcBef>
              <a:buClr>
                <a:srgbClr val="b2b2b2"/>
              </a:buClr>
              <a:buSzPct val="9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>
              <a:spcBef>
                <a:spcPts val="697"/>
              </a:spcBef>
              <a:buClr>
                <a:srgbClr val="cccc99"/>
              </a:buClr>
              <a:buSzPct val="75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spcBef>
                <a:spcPts val="697"/>
              </a:spcBef>
              <a:buClr>
                <a:srgbClr val="b2b2b2"/>
              </a:buClr>
              <a:buSzPct val="55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>
              <a:spcBef>
                <a:spcPts val="697"/>
              </a:spcBef>
              <a:buClr>
                <a:srgbClr val="cccc99"/>
              </a:buClr>
              <a:buFont typeface="Wingdings" charset="2"/>
              <a:buChar char="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2"/>
          <p:cNvSpPr>
            <a:spLocks noGrp="1"/>
          </p:cNvSpPr>
          <p:nvPr>
            <p:ph type="dt"/>
          </p:nvPr>
        </p:nvSpPr>
        <p:spPr>
          <a:xfrm>
            <a:off x="912600" y="6251400"/>
            <a:ext cx="190476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3"/>
          <p:cNvSpPr>
            <a:spLocks noGrp="1"/>
          </p:cNvSpPr>
          <p:nvPr>
            <p:ph type="ftr"/>
          </p:nvPr>
        </p:nvSpPr>
        <p:spPr>
          <a:xfrm>
            <a:off x="3354120" y="6248520"/>
            <a:ext cx="289548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14"/>
          <p:cNvSpPr>
            <a:spLocks noGrp="1"/>
          </p:cNvSpPr>
          <p:nvPr>
            <p:ph type="sldNum"/>
          </p:nvPr>
        </p:nvSpPr>
        <p:spPr>
          <a:xfrm>
            <a:off x="6781680" y="6248520"/>
            <a:ext cx="1905120" cy="45720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C9544C5-90A3-4780-98A9-5DD6ACD27755}" type="slidenum">
              <a:rPr b="0" lang="es-ES" sz="1000" spc="-1" strike="noStrike">
                <a:latin typeface="Times New Roman"/>
              </a:rPr>
              <a:t>&lt;número&gt;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763280" y="836640"/>
            <a:ext cx="6629400" cy="2209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4400" spc="-1" strike="noStrike">
                <a:solidFill>
                  <a:srgbClr val="330033"/>
                </a:solidFill>
                <a:latin typeface="Times New Roman"/>
              </a:rPr>
              <a:t>HIDRAULICA AGRICOLA Y SANEAMIENTO</a:t>
            </a:r>
            <a:endParaRPr b="0" lang="en-US" sz="4400" spc="-1" strike="noStrike">
              <a:solidFill>
                <a:srgbClr val="330033"/>
              </a:solid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371600" y="3962160"/>
            <a:ext cx="6858000" cy="1600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Facultad de Ingeniería, UBA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550800" y="6021360"/>
            <a:ext cx="813600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Esta clase fue preparada con material suministrado durante la visita a la empresa AySA (Agua y Saneamientos Argentinos S.A.)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28760" y="1557360"/>
            <a:ext cx="8535960" cy="534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                     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Objetivos del tratamiento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s-ES_tradnl" sz="1800" spc="-1" strike="noStrike">
                <a:solidFill>
                  <a:srgbClr val="595959"/>
                </a:solidFill>
                <a:latin typeface="Verdana"/>
              </a:rPr>
              <a:t> 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       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Eliminar componentes indeseables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4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_tradnl" sz="1800" spc="-1" strike="noStrike">
                <a:solidFill>
                  <a:srgbClr val="000000"/>
                </a:solidFill>
                <a:latin typeface="Verdana"/>
              </a:rPr>
              <a:t>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Turbiedad            principalmente partículas de arcilla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Mat. orgánica        Macrom. orgánicas de alto peso molec.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Color           productos de degradación vegetal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                  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sustancias disueltas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                     </a:t>
            </a:r>
            <a:r>
              <a:rPr b="1" lang="es-ES_tradnl" sz="2000" spc="-1" strike="noStrike">
                <a:solidFill>
                  <a:srgbClr val="595959"/>
                </a:solidFill>
                <a:latin typeface="Verdana"/>
              </a:rPr>
              <a:t>variaciones: del amarillo al marrón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42920" y="189000"/>
            <a:ext cx="576108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4200" spc="-1" strike="noStrike">
                <a:solidFill>
                  <a:srgbClr val="330033"/>
                </a:solidFill>
                <a:latin typeface="Times New Roman"/>
                <a:ea typeface="Arial"/>
              </a:rPr>
              <a:t>Agua Potable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133880" y="1989000"/>
            <a:ext cx="377640" cy="860400"/>
          </a:xfrm>
          <a:custGeom>
            <a:avLst/>
            <a:gdLst/>
            <a:ahLst/>
            <a:rect l="0" t="0" r="r" b="b"/>
            <a:pathLst>
              <a:path w="1051" h="2392">
                <a:moveTo>
                  <a:pt x="262" y="0"/>
                </a:moveTo>
                <a:lnTo>
                  <a:pt x="262" y="1866"/>
                </a:lnTo>
                <a:lnTo>
                  <a:pt x="0" y="1866"/>
                </a:lnTo>
                <a:lnTo>
                  <a:pt x="525" y="2391"/>
                </a:lnTo>
                <a:lnTo>
                  <a:pt x="1050" y="1866"/>
                </a:lnTo>
                <a:lnTo>
                  <a:pt x="787" y="1866"/>
                </a:lnTo>
                <a:lnTo>
                  <a:pt x="787" y="0"/>
                </a:lnTo>
                <a:lnTo>
                  <a:pt x="262" y="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2556000" y="3776760"/>
            <a:ext cx="503280" cy="144360"/>
          </a:xfrm>
          <a:custGeom>
            <a:avLst/>
            <a:gdLst/>
            <a:ahLst/>
            <a:rect l="0" t="0" r="r" b="b"/>
            <a:pathLst>
              <a:path w="1400" h="402">
                <a:moveTo>
                  <a:pt x="0" y="100"/>
                </a:moveTo>
                <a:lnTo>
                  <a:pt x="1198" y="100"/>
                </a:lnTo>
                <a:lnTo>
                  <a:pt x="1198" y="0"/>
                </a:lnTo>
                <a:lnTo>
                  <a:pt x="1399" y="200"/>
                </a:lnTo>
                <a:lnTo>
                  <a:pt x="1198" y="401"/>
                </a:lnTo>
                <a:lnTo>
                  <a:pt x="1198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5"/>
          <p:cNvSpPr/>
          <p:nvPr/>
        </p:nvSpPr>
        <p:spPr>
          <a:xfrm>
            <a:off x="2627280" y="4508640"/>
            <a:ext cx="504720" cy="144360"/>
          </a:xfrm>
          <a:custGeom>
            <a:avLst/>
            <a:gdLst/>
            <a:ahLst/>
            <a:rect l="0" t="0" r="r" b="b"/>
            <a:pathLst>
              <a:path w="1404" h="402">
                <a:moveTo>
                  <a:pt x="0" y="100"/>
                </a:moveTo>
                <a:lnTo>
                  <a:pt x="1202" y="100"/>
                </a:lnTo>
                <a:lnTo>
                  <a:pt x="1202" y="0"/>
                </a:lnTo>
                <a:lnTo>
                  <a:pt x="1403" y="200"/>
                </a:lnTo>
                <a:lnTo>
                  <a:pt x="1202" y="401"/>
                </a:lnTo>
                <a:lnTo>
                  <a:pt x="1202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6"/>
          <p:cNvSpPr/>
          <p:nvPr/>
        </p:nvSpPr>
        <p:spPr>
          <a:xfrm>
            <a:off x="1692360" y="5229360"/>
            <a:ext cx="503280" cy="144360"/>
          </a:xfrm>
          <a:custGeom>
            <a:avLst/>
            <a:gdLst/>
            <a:ahLst/>
            <a:rect l="0" t="0" r="r" b="b"/>
            <a:pathLst>
              <a:path w="1400" h="402">
                <a:moveTo>
                  <a:pt x="0" y="100"/>
                </a:moveTo>
                <a:lnTo>
                  <a:pt x="1198" y="100"/>
                </a:lnTo>
                <a:lnTo>
                  <a:pt x="1198" y="0"/>
                </a:lnTo>
                <a:lnTo>
                  <a:pt x="1399" y="200"/>
                </a:lnTo>
                <a:lnTo>
                  <a:pt x="1198" y="401"/>
                </a:lnTo>
                <a:lnTo>
                  <a:pt x="1198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"/>
          <p:cNvGrpSpPr/>
          <p:nvPr/>
        </p:nvGrpSpPr>
        <p:grpSpPr>
          <a:xfrm>
            <a:off x="0" y="0"/>
            <a:ext cx="9143640" cy="692280"/>
            <a:chOff x="0" y="0"/>
            <a:chExt cx="9143640" cy="692280"/>
          </a:xfrm>
        </p:grpSpPr>
        <p:sp>
          <p:nvSpPr>
            <p:cNvPr id="181" name="CustomShape 2"/>
            <p:cNvSpPr/>
            <p:nvPr/>
          </p:nvSpPr>
          <p:spPr>
            <a:xfrm>
              <a:off x="0" y="0"/>
              <a:ext cx="4328640" cy="6922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3"/>
            <p:cNvSpPr/>
            <p:nvPr/>
          </p:nvSpPr>
          <p:spPr>
            <a:xfrm>
              <a:off x="4353840" y="0"/>
              <a:ext cx="4789800" cy="6732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"/>
            <p:cNvSpPr/>
            <p:nvPr/>
          </p:nvSpPr>
          <p:spPr>
            <a:xfrm>
              <a:off x="4328640" y="76320"/>
              <a:ext cx="478476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s-ES_tradnl" sz="2400" spc="-1" strike="noStrike">
                  <a:solidFill>
                    <a:srgbClr val="000000"/>
                  </a:solidFill>
                  <a:latin typeface="Verdana"/>
                  <a:ea typeface="Arial"/>
                </a:rPr>
                <a:t>POTABILIZACIÓN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CustomShape 5"/>
            <p:cNvSpPr/>
            <p:nvPr/>
          </p:nvSpPr>
          <p:spPr>
            <a:xfrm>
              <a:off x="0" y="0"/>
              <a:ext cx="43286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s-ES_tradnl" sz="1800" spc="-1" strike="noStrike">
                  <a:solidFill>
                    <a:srgbClr val="000000"/>
                  </a:solidFill>
                  <a:latin typeface="Verdana"/>
                  <a:ea typeface="Arial"/>
                </a:rPr>
                <a:t>aysa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5" name="Picture 2" descr="C:\Users\Hector\AppData\Local\Temp\131.jpg"/>
          <p:cNvPicPr/>
          <p:nvPr/>
        </p:nvPicPr>
        <p:blipFill>
          <a:blip r:embed="rId1"/>
          <a:stretch/>
        </p:blipFill>
        <p:spPr>
          <a:xfrm>
            <a:off x="0" y="692280"/>
            <a:ext cx="9144000" cy="6165720"/>
          </a:xfrm>
          <a:prstGeom prst="rect">
            <a:avLst/>
          </a:prstGeom>
          <a:ln>
            <a:noFill/>
          </a:ln>
        </p:spPr>
      </p:pic>
      <p:sp>
        <p:nvSpPr>
          <p:cNvPr id="186" name="CustomShape 6"/>
          <p:cNvSpPr/>
          <p:nvPr/>
        </p:nvSpPr>
        <p:spPr>
          <a:xfrm>
            <a:off x="3348000" y="5856120"/>
            <a:ext cx="2087640" cy="936720"/>
          </a:xfrm>
          <a:prstGeom prst="rect">
            <a:avLst/>
          </a:prstGeom>
          <a:solidFill>
            <a:srgbClr val="714b2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7"/>
          <p:cNvSpPr/>
          <p:nvPr/>
        </p:nvSpPr>
        <p:spPr>
          <a:xfrm>
            <a:off x="250920" y="2787480"/>
            <a:ext cx="86508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Papel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1042920" y="2541600"/>
            <a:ext cx="115272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Cáscara de frutas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2050920" y="2784600"/>
            <a:ext cx="115272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Periódico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10"/>
          <p:cNvSpPr/>
          <p:nvPr/>
        </p:nvSpPr>
        <p:spPr>
          <a:xfrm>
            <a:off x="3132000" y="2784600"/>
            <a:ext cx="10796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Cigarrillo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11"/>
          <p:cNvSpPr/>
          <p:nvPr/>
        </p:nvSpPr>
        <p:spPr>
          <a:xfrm>
            <a:off x="4135320" y="2784600"/>
            <a:ext cx="8654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Chicle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Line 12"/>
          <p:cNvSpPr/>
          <p:nvPr/>
        </p:nvSpPr>
        <p:spPr>
          <a:xfrm>
            <a:off x="3635280" y="3119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13"/>
          <p:cNvSpPr/>
          <p:nvPr/>
        </p:nvSpPr>
        <p:spPr>
          <a:xfrm>
            <a:off x="4427640" y="3119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14"/>
          <p:cNvSpPr/>
          <p:nvPr/>
        </p:nvSpPr>
        <p:spPr>
          <a:xfrm>
            <a:off x="2627280" y="3119400"/>
            <a:ext cx="0" cy="360360"/>
          </a:xfrm>
          <a:prstGeom prst="line">
            <a:avLst/>
          </a:prstGeom>
          <a:ln w="76320">
            <a:solidFill>
              <a:srgbClr val="33cc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15"/>
          <p:cNvSpPr/>
          <p:nvPr/>
        </p:nvSpPr>
        <p:spPr>
          <a:xfrm>
            <a:off x="1547640" y="3119400"/>
            <a:ext cx="0" cy="360360"/>
          </a:xfrm>
          <a:prstGeom prst="line">
            <a:avLst/>
          </a:prstGeom>
          <a:ln w="76320">
            <a:solidFill>
              <a:srgbClr val="33cc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16"/>
          <p:cNvSpPr/>
          <p:nvPr/>
        </p:nvSpPr>
        <p:spPr>
          <a:xfrm>
            <a:off x="684360" y="3119400"/>
            <a:ext cx="0" cy="360360"/>
          </a:xfrm>
          <a:prstGeom prst="line">
            <a:avLst/>
          </a:prstGeom>
          <a:ln w="76320">
            <a:solidFill>
              <a:srgbClr val="33cc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7"/>
          <p:cNvSpPr/>
          <p:nvPr/>
        </p:nvSpPr>
        <p:spPr>
          <a:xfrm>
            <a:off x="5003640" y="2784600"/>
            <a:ext cx="72072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Latas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Line 18"/>
          <p:cNvSpPr/>
          <p:nvPr/>
        </p:nvSpPr>
        <p:spPr>
          <a:xfrm>
            <a:off x="5364000" y="3119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9"/>
          <p:cNvSpPr/>
          <p:nvPr/>
        </p:nvSpPr>
        <p:spPr>
          <a:xfrm>
            <a:off x="5724360" y="2541600"/>
            <a:ext cx="122400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Bolsas plásticas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Line 20"/>
          <p:cNvSpPr/>
          <p:nvPr/>
        </p:nvSpPr>
        <p:spPr>
          <a:xfrm>
            <a:off x="6372360" y="3119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1"/>
          <p:cNvSpPr/>
          <p:nvPr/>
        </p:nvSpPr>
        <p:spPr>
          <a:xfrm>
            <a:off x="6778800" y="2543040"/>
            <a:ext cx="136836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Tarjetas Telefónicas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Line 22"/>
          <p:cNvSpPr/>
          <p:nvPr/>
        </p:nvSpPr>
        <p:spPr>
          <a:xfrm>
            <a:off x="7524720" y="3119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3"/>
          <p:cNvSpPr/>
          <p:nvPr/>
        </p:nvSpPr>
        <p:spPr>
          <a:xfrm>
            <a:off x="8028000" y="2543040"/>
            <a:ext cx="9716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9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Arial"/>
              </a:rPr>
              <a:t>Vidrios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Line 24"/>
          <p:cNvSpPr/>
          <p:nvPr/>
        </p:nvSpPr>
        <p:spPr>
          <a:xfrm>
            <a:off x="8604360" y="2903400"/>
            <a:ext cx="0" cy="360360"/>
          </a:xfrm>
          <a:prstGeom prst="line">
            <a:avLst/>
          </a:prstGeom>
          <a:ln w="7632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5"/>
          <p:cNvSpPr/>
          <p:nvPr/>
        </p:nvSpPr>
        <p:spPr>
          <a:xfrm>
            <a:off x="-2520" y="65221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ffffe1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4" descr="verImagen"/>
          <p:cNvPicPr/>
          <p:nvPr/>
        </p:nvPicPr>
        <p:blipFill>
          <a:blip r:embed="rId1"/>
          <a:stretch/>
        </p:blipFill>
        <p:spPr>
          <a:xfrm>
            <a:off x="1547640" y="1989000"/>
            <a:ext cx="6631200" cy="367668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1028880" y="735480"/>
            <a:ext cx="394956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000" spc="-1" strike="noStrike">
                <a:solidFill>
                  <a:srgbClr val="333333"/>
                </a:solidFill>
                <a:latin typeface="Verdana"/>
                <a:ea typeface="Arial"/>
              </a:rPr>
              <a:t>Proceso de Potabilización </a:t>
            </a:r>
            <a:br/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Planta Gral. San Martín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43080" y="1622160"/>
            <a:ext cx="656892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 marL="342720" indent="-342720">
              <a:buClr>
                <a:srgbClr val="006699"/>
              </a:buClr>
              <a:buSzPct val="90000"/>
              <a:buFont typeface="Aria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Captación</a:t>
            </a: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Las instalaciones para la captación de agua cruda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varían según la fuente sea </a:t>
            </a: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superficial</a:t>
            </a:r>
            <a:r>
              <a:rPr b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 o</a:t>
            </a: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 subterránea</a:t>
            </a: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26920" y="3156840"/>
            <a:ext cx="4751640" cy="338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990033"/>
                </a:solidFill>
                <a:latin typeface="Arial"/>
                <a:ea typeface="Arial"/>
              </a:rPr>
              <a:t>Las superficiales son tomas tipo torre en el Río de la Plata, desde dónde se capta el agua cruda que es transportada 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990033"/>
                </a:solidFill>
                <a:latin typeface="Arial"/>
                <a:ea typeface="Arial"/>
              </a:rPr>
              <a:t>los establecimientos potabilizadores plantas Gral. San Martín y Gral. Belgrano.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990033"/>
                </a:solidFill>
                <a:latin typeface="Arial"/>
                <a:ea typeface="Arial"/>
              </a:rPr>
              <a:t>Sólo el 4 % del agua producida en el área de prestación de AYSA proviene de fuentes subterráneas que se capta a través de perforaciones.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38" descr="suvd05"/>
          <p:cNvPicPr/>
          <p:nvPr/>
        </p:nvPicPr>
        <p:blipFill>
          <a:blip r:embed="rId1"/>
          <a:stretch/>
        </p:blipFill>
        <p:spPr>
          <a:xfrm>
            <a:off x="6012000" y="3141720"/>
            <a:ext cx="2519280" cy="168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659640" y="1052640"/>
            <a:ext cx="69840" cy="1301760"/>
          </a:xfrm>
          <a:custGeom>
            <a:avLst/>
            <a:gdLst/>
            <a:ahLst/>
            <a:rect l="l" t="t" r="r" b="b"/>
            <a:pathLst>
              <a:path w="0" h="819">
                <a:moveTo>
                  <a:pt x="0" y="0"/>
                </a:moveTo>
                <a:lnTo>
                  <a:pt x="0" y="819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6735600" y="1052640"/>
            <a:ext cx="69840" cy="1301760"/>
          </a:xfrm>
          <a:custGeom>
            <a:avLst/>
            <a:gdLst/>
            <a:ahLst/>
            <a:rect l="l" t="t" r="r" b="b"/>
            <a:pathLst>
              <a:path w="0" h="819">
                <a:moveTo>
                  <a:pt x="0" y="0"/>
                </a:moveTo>
                <a:lnTo>
                  <a:pt x="0" y="819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490680" y="3513240"/>
            <a:ext cx="1153800" cy="1230120"/>
          </a:xfrm>
          <a:custGeom>
            <a:avLst/>
            <a:gdLst/>
            <a:ahLst/>
            <a:rect l="l" t="t" r="r" b="b"/>
            <a:pathLst>
              <a:path w="726" h="774">
                <a:moveTo>
                  <a:pt x="726" y="0"/>
                </a:moveTo>
                <a:lnTo>
                  <a:pt x="259" y="403"/>
                </a:lnTo>
                <a:lnTo>
                  <a:pt x="0" y="774"/>
                </a:lnTo>
                <a:lnTo>
                  <a:pt x="478" y="760"/>
                </a:lnTo>
                <a:lnTo>
                  <a:pt x="252" y="408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6039000" y="3105000"/>
            <a:ext cx="585720" cy="1597320"/>
          </a:xfrm>
          <a:custGeom>
            <a:avLst/>
            <a:gdLst/>
            <a:ahLst/>
            <a:rect l="l" t="t" r="r" b="b"/>
            <a:pathLst>
              <a:path w="368" h="1005">
                <a:moveTo>
                  <a:pt x="0" y="0"/>
                </a:moveTo>
                <a:lnTo>
                  <a:pt x="68" y="100"/>
                </a:lnTo>
                <a:lnTo>
                  <a:pt x="368" y="733"/>
                </a:lnTo>
                <a:lnTo>
                  <a:pt x="368" y="1005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6292800" y="4643280"/>
            <a:ext cx="666720" cy="561960"/>
          </a:xfrm>
          <a:prstGeom prst="rect">
            <a:avLst/>
          </a:prstGeom>
          <a:solidFill>
            <a:srgbClr val="a2c1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7" name="Group 6"/>
          <p:cNvGrpSpPr/>
          <p:nvPr/>
        </p:nvGrpSpPr>
        <p:grpSpPr>
          <a:xfrm>
            <a:off x="2386080" y="3378240"/>
            <a:ext cx="1793880" cy="936360"/>
            <a:chOff x="2386080" y="3378240"/>
            <a:chExt cx="1793880" cy="936360"/>
          </a:xfrm>
        </p:grpSpPr>
        <p:sp>
          <p:nvSpPr>
            <p:cNvPr id="218" name="CustomShape 7"/>
            <p:cNvSpPr/>
            <p:nvPr/>
          </p:nvSpPr>
          <p:spPr>
            <a:xfrm>
              <a:off x="2386080" y="3378240"/>
              <a:ext cx="1790640" cy="515880"/>
            </a:xfrm>
            <a:custGeom>
              <a:avLst/>
              <a:gdLst/>
              <a:ahLst/>
              <a:rect l="l" t="t" r="r" b="b"/>
              <a:pathLst>
                <a:path w="1127" h="324">
                  <a:moveTo>
                    <a:pt x="0" y="310"/>
                  </a:moveTo>
                  <a:lnTo>
                    <a:pt x="0" y="0"/>
                  </a:lnTo>
                  <a:lnTo>
                    <a:pt x="1127" y="0"/>
                  </a:lnTo>
                  <a:lnTo>
                    <a:pt x="1127" y="317"/>
                  </a:lnTo>
                  <a:lnTo>
                    <a:pt x="1091" y="317"/>
                  </a:lnTo>
                  <a:lnTo>
                    <a:pt x="1044" y="310"/>
                  </a:lnTo>
                  <a:lnTo>
                    <a:pt x="998" y="307"/>
                  </a:lnTo>
                  <a:lnTo>
                    <a:pt x="962" y="314"/>
                  </a:lnTo>
                  <a:lnTo>
                    <a:pt x="915" y="324"/>
                  </a:lnTo>
                  <a:lnTo>
                    <a:pt x="869" y="314"/>
                  </a:lnTo>
                  <a:lnTo>
                    <a:pt x="834" y="304"/>
                  </a:lnTo>
                  <a:lnTo>
                    <a:pt x="799" y="297"/>
                  </a:lnTo>
                  <a:lnTo>
                    <a:pt x="751" y="297"/>
                  </a:lnTo>
                  <a:lnTo>
                    <a:pt x="716" y="297"/>
                  </a:lnTo>
                  <a:lnTo>
                    <a:pt x="669" y="304"/>
                  </a:lnTo>
                  <a:lnTo>
                    <a:pt x="622" y="314"/>
                  </a:lnTo>
                  <a:lnTo>
                    <a:pt x="575" y="317"/>
                  </a:lnTo>
                  <a:lnTo>
                    <a:pt x="529" y="317"/>
                  </a:lnTo>
                  <a:lnTo>
                    <a:pt x="493" y="314"/>
                  </a:lnTo>
                  <a:lnTo>
                    <a:pt x="469" y="304"/>
                  </a:lnTo>
                  <a:lnTo>
                    <a:pt x="423" y="297"/>
                  </a:lnTo>
                  <a:lnTo>
                    <a:pt x="376" y="297"/>
                  </a:lnTo>
                  <a:lnTo>
                    <a:pt x="328" y="301"/>
                  </a:lnTo>
                  <a:lnTo>
                    <a:pt x="293" y="307"/>
                  </a:lnTo>
                  <a:lnTo>
                    <a:pt x="247" y="314"/>
                  </a:lnTo>
                  <a:lnTo>
                    <a:pt x="199" y="317"/>
                  </a:lnTo>
                  <a:lnTo>
                    <a:pt x="153" y="307"/>
                  </a:lnTo>
                  <a:lnTo>
                    <a:pt x="106" y="301"/>
                  </a:lnTo>
                  <a:lnTo>
                    <a:pt x="70" y="301"/>
                  </a:lnTo>
                  <a:lnTo>
                    <a:pt x="23" y="310"/>
                  </a:lnTo>
                  <a:lnTo>
                    <a:pt x="0" y="310"/>
                  </a:lnTo>
                </a:path>
              </a:pathLst>
            </a:custGeom>
            <a:gradFill rotWithShape="0">
              <a:gsLst>
                <a:gs pos="0">
                  <a:srgbClr val="ef9100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"/>
            <p:cNvSpPr/>
            <p:nvPr/>
          </p:nvSpPr>
          <p:spPr>
            <a:xfrm>
              <a:off x="2390760" y="3752640"/>
              <a:ext cx="1789200" cy="561960"/>
            </a:xfrm>
            <a:custGeom>
              <a:avLst/>
              <a:gdLst/>
              <a:ahLst/>
              <a:rect l="l" t="t" r="r" b="b"/>
              <a:pathLst>
                <a:path w="1126" h="353">
                  <a:moveTo>
                    <a:pt x="0" y="10"/>
                  </a:moveTo>
                  <a:lnTo>
                    <a:pt x="0" y="353"/>
                  </a:lnTo>
                  <a:lnTo>
                    <a:pt x="1126" y="353"/>
                  </a:lnTo>
                  <a:lnTo>
                    <a:pt x="1126" y="2"/>
                  </a:lnTo>
                  <a:lnTo>
                    <a:pt x="1090" y="2"/>
                  </a:lnTo>
                  <a:lnTo>
                    <a:pt x="1043" y="10"/>
                  </a:lnTo>
                  <a:lnTo>
                    <a:pt x="1001" y="13"/>
                  </a:lnTo>
                  <a:lnTo>
                    <a:pt x="961" y="6"/>
                  </a:lnTo>
                  <a:lnTo>
                    <a:pt x="911" y="0"/>
                  </a:lnTo>
                  <a:lnTo>
                    <a:pt x="868" y="6"/>
                  </a:lnTo>
                  <a:lnTo>
                    <a:pt x="833" y="17"/>
                  </a:lnTo>
                  <a:lnTo>
                    <a:pt x="798" y="24"/>
                  </a:lnTo>
                  <a:lnTo>
                    <a:pt x="750" y="24"/>
                  </a:lnTo>
                  <a:lnTo>
                    <a:pt x="715" y="24"/>
                  </a:lnTo>
                  <a:lnTo>
                    <a:pt x="668" y="17"/>
                  </a:lnTo>
                  <a:lnTo>
                    <a:pt x="621" y="6"/>
                  </a:lnTo>
                  <a:lnTo>
                    <a:pt x="575" y="2"/>
                  </a:lnTo>
                  <a:lnTo>
                    <a:pt x="528" y="2"/>
                  </a:lnTo>
                  <a:lnTo>
                    <a:pt x="492" y="6"/>
                  </a:lnTo>
                  <a:lnTo>
                    <a:pt x="469" y="17"/>
                  </a:lnTo>
                  <a:lnTo>
                    <a:pt x="422" y="24"/>
                  </a:lnTo>
                  <a:lnTo>
                    <a:pt x="376" y="24"/>
                  </a:lnTo>
                  <a:lnTo>
                    <a:pt x="328" y="20"/>
                  </a:lnTo>
                  <a:lnTo>
                    <a:pt x="293" y="13"/>
                  </a:lnTo>
                  <a:lnTo>
                    <a:pt x="247" y="6"/>
                  </a:lnTo>
                  <a:lnTo>
                    <a:pt x="193" y="3"/>
                  </a:lnTo>
                  <a:lnTo>
                    <a:pt x="152" y="13"/>
                  </a:lnTo>
                  <a:lnTo>
                    <a:pt x="106" y="20"/>
                  </a:lnTo>
                  <a:lnTo>
                    <a:pt x="70" y="20"/>
                  </a:lnTo>
                  <a:lnTo>
                    <a:pt x="23" y="10"/>
                  </a:lnTo>
                  <a:lnTo>
                    <a:pt x="0" y="10"/>
                  </a:lnTo>
                </a:path>
              </a:pathLst>
            </a:custGeom>
            <a:gradFill rotWithShape="0">
              <a:gsLst>
                <a:gs pos="0">
                  <a:srgbClr val="90b0fe"/>
                </a:gs>
                <a:gs pos="100000">
                  <a:srgbClr val="618ffd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" name="CustomShape 9"/>
          <p:cNvSpPr/>
          <p:nvPr/>
        </p:nvSpPr>
        <p:spPr>
          <a:xfrm>
            <a:off x="1547640" y="4600440"/>
            <a:ext cx="1884600" cy="100332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1" name="Group 10"/>
          <p:cNvGrpSpPr/>
          <p:nvPr/>
        </p:nvGrpSpPr>
        <p:grpSpPr>
          <a:xfrm>
            <a:off x="1547640" y="4605480"/>
            <a:ext cx="1876320" cy="933480"/>
            <a:chOff x="1547640" y="4605480"/>
            <a:chExt cx="1876320" cy="933480"/>
          </a:xfrm>
        </p:grpSpPr>
        <p:sp>
          <p:nvSpPr>
            <p:cNvPr id="222" name="CustomShape 11"/>
            <p:cNvSpPr/>
            <p:nvPr/>
          </p:nvSpPr>
          <p:spPr>
            <a:xfrm>
              <a:off x="1547640" y="5024520"/>
              <a:ext cx="1873440" cy="514440"/>
            </a:xfrm>
            <a:custGeom>
              <a:avLst/>
              <a:gdLst/>
              <a:ahLst/>
              <a:rect l="l" t="t" r="r" b="b"/>
              <a:pathLst>
                <a:path w="1179" h="323">
                  <a:moveTo>
                    <a:pt x="0" y="14"/>
                  </a:moveTo>
                  <a:lnTo>
                    <a:pt x="0" y="323"/>
                  </a:lnTo>
                  <a:lnTo>
                    <a:pt x="1179" y="323"/>
                  </a:lnTo>
                  <a:lnTo>
                    <a:pt x="1179" y="7"/>
                  </a:lnTo>
                  <a:lnTo>
                    <a:pt x="1141" y="7"/>
                  </a:lnTo>
                  <a:lnTo>
                    <a:pt x="1092" y="14"/>
                  </a:lnTo>
                  <a:lnTo>
                    <a:pt x="1044" y="17"/>
                  </a:lnTo>
                  <a:lnTo>
                    <a:pt x="1007" y="10"/>
                  </a:lnTo>
                  <a:lnTo>
                    <a:pt x="957" y="0"/>
                  </a:lnTo>
                  <a:lnTo>
                    <a:pt x="908" y="10"/>
                  </a:lnTo>
                  <a:lnTo>
                    <a:pt x="873" y="20"/>
                  </a:lnTo>
                  <a:lnTo>
                    <a:pt x="835" y="27"/>
                  </a:lnTo>
                  <a:lnTo>
                    <a:pt x="786" y="27"/>
                  </a:lnTo>
                  <a:lnTo>
                    <a:pt x="748" y="27"/>
                  </a:lnTo>
                  <a:lnTo>
                    <a:pt x="699" y="20"/>
                  </a:lnTo>
                  <a:lnTo>
                    <a:pt x="651" y="10"/>
                  </a:lnTo>
                  <a:lnTo>
                    <a:pt x="602" y="7"/>
                  </a:lnTo>
                  <a:lnTo>
                    <a:pt x="553" y="7"/>
                  </a:lnTo>
                  <a:lnTo>
                    <a:pt x="515" y="10"/>
                  </a:lnTo>
                  <a:lnTo>
                    <a:pt x="491" y="20"/>
                  </a:lnTo>
                  <a:lnTo>
                    <a:pt x="442" y="27"/>
                  </a:lnTo>
                  <a:lnTo>
                    <a:pt x="393" y="27"/>
                  </a:lnTo>
                  <a:lnTo>
                    <a:pt x="344" y="23"/>
                  </a:lnTo>
                  <a:lnTo>
                    <a:pt x="306" y="17"/>
                  </a:lnTo>
                  <a:lnTo>
                    <a:pt x="258" y="10"/>
                  </a:lnTo>
                  <a:lnTo>
                    <a:pt x="209" y="7"/>
                  </a:lnTo>
                  <a:lnTo>
                    <a:pt x="160" y="17"/>
                  </a:lnTo>
                  <a:lnTo>
                    <a:pt x="111" y="23"/>
                  </a:lnTo>
                  <a:lnTo>
                    <a:pt x="73" y="23"/>
                  </a:lnTo>
                  <a:lnTo>
                    <a:pt x="24" y="14"/>
                  </a:lnTo>
                  <a:lnTo>
                    <a:pt x="0" y="14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ef910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2"/>
            <p:cNvSpPr/>
            <p:nvPr/>
          </p:nvSpPr>
          <p:spPr>
            <a:xfrm>
              <a:off x="1552320" y="4605480"/>
              <a:ext cx="1871640" cy="558720"/>
            </a:xfrm>
            <a:custGeom>
              <a:avLst/>
              <a:gdLst/>
              <a:ahLst/>
              <a:rect l="l" t="t" r="r" b="b"/>
              <a:pathLst>
                <a:path w="1178" h="351">
                  <a:moveTo>
                    <a:pt x="0" y="341"/>
                  </a:moveTo>
                  <a:lnTo>
                    <a:pt x="0" y="0"/>
                  </a:lnTo>
                  <a:lnTo>
                    <a:pt x="1178" y="0"/>
                  </a:lnTo>
                  <a:lnTo>
                    <a:pt x="1178" y="349"/>
                  </a:lnTo>
                  <a:lnTo>
                    <a:pt x="1140" y="349"/>
                  </a:lnTo>
                  <a:lnTo>
                    <a:pt x="1091" y="341"/>
                  </a:lnTo>
                  <a:lnTo>
                    <a:pt x="1048" y="338"/>
                  </a:lnTo>
                  <a:lnTo>
                    <a:pt x="1006" y="345"/>
                  </a:lnTo>
                  <a:lnTo>
                    <a:pt x="954" y="351"/>
                  </a:lnTo>
                  <a:lnTo>
                    <a:pt x="907" y="345"/>
                  </a:lnTo>
                  <a:lnTo>
                    <a:pt x="872" y="334"/>
                  </a:lnTo>
                  <a:lnTo>
                    <a:pt x="834" y="327"/>
                  </a:lnTo>
                  <a:lnTo>
                    <a:pt x="785" y="327"/>
                  </a:lnTo>
                  <a:lnTo>
                    <a:pt x="748" y="327"/>
                  </a:lnTo>
                  <a:lnTo>
                    <a:pt x="699" y="334"/>
                  </a:lnTo>
                  <a:lnTo>
                    <a:pt x="650" y="345"/>
                  </a:lnTo>
                  <a:lnTo>
                    <a:pt x="601" y="349"/>
                  </a:lnTo>
                  <a:lnTo>
                    <a:pt x="552" y="349"/>
                  </a:lnTo>
                  <a:lnTo>
                    <a:pt x="515" y="345"/>
                  </a:lnTo>
                  <a:lnTo>
                    <a:pt x="490" y="334"/>
                  </a:lnTo>
                  <a:lnTo>
                    <a:pt x="441" y="327"/>
                  </a:lnTo>
                  <a:lnTo>
                    <a:pt x="393" y="327"/>
                  </a:lnTo>
                  <a:lnTo>
                    <a:pt x="344" y="331"/>
                  </a:lnTo>
                  <a:lnTo>
                    <a:pt x="306" y="338"/>
                  </a:lnTo>
                  <a:lnTo>
                    <a:pt x="257" y="345"/>
                  </a:lnTo>
                  <a:lnTo>
                    <a:pt x="201" y="348"/>
                  </a:lnTo>
                  <a:lnTo>
                    <a:pt x="160" y="338"/>
                  </a:lnTo>
                  <a:lnTo>
                    <a:pt x="111" y="331"/>
                  </a:lnTo>
                  <a:lnTo>
                    <a:pt x="73" y="331"/>
                  </a:lnTo>
                  <a:lnTo>
                    <a:pt x="24" y="341"/>
                  </a:lnTo>
                  <a:lnTo>
                    <a:pt x="0" y="341"/>
                  </a:lnTo>
                </a:path>
              </a:pathLst>
            </a:custGeom>
            <a:gradFill rotWithShape="0">
              <a:gsLst>
                <a:gs pos="0">
                  <a:srgbClr val="618ffd"/>
                </a:gs>
                <a:gs pos="100000">
                  <a:srgbClr val="90b0f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CustomShape 13"/>
          <p:cNvSpPr/>
          <p:nvPr/>
        </p:nvSpPr>
        <p:spPr>
          <a:xfrm>
            <a:off x="463680" y="4357800"/>
            <a:ext cx="4660920" cy="91800"/>
          </a:xfrm>
          <a:prstGeom prst="rect">
            <a:avLst/>
          </a:prstGeom>
          <a:solidFill>
            <a:srgbClr val="a2c1fe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4"/>
          <p:cNvSpPr/>
          <p:nvPr/>
        </p:nvSpPr>
        <p:spPr>
          <a:xfrm>
            <a:off x="6292800" y="4638600"/>
            <a:ext cx="671400" cy="998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5"/>
          <p:cNvSpPr/>
          <p:nvPr/>
        </p:nvSpPr>
        <p:spPr>
          <a:xfrm>
            <a:off x="6497640" y="2975040"/>
            <a:ext cx="339840" cy="181080"/>
          </a:xfrm>
          <a:custGeom>
            <a:avLst/>
            <a:gdLst/>
            <a:ahLst/>
            <a:rect l="l" t="t" r="r" b="b"/>
            <a:pathLst>
              <a:path w="213" h="113">
                <a:moveTo>
                  <a:pt x="0" y="88"/>
                </a:moveTo>
                <a:lnTo>
                  <a:pt x="74" y="66"/>
                </a:lnTo>
                <a:lnTo>
                  <a:pt x="74" y="0"/>
                </a:lnTo>
                <a:lnTo>
                  <a:pt x="213" y="0"/>
                </a:lnTo>
                <a:lnTo>
                  <a:pt x="213" y="79"/>
                </a:lnTo>
                <a:lnTo>
                  <a:pt x="180" y="95"/>
                </a:lnTo>
                <a:lnTo>
                  <a:pt x="6" y="113"/>
                </a:lnTo>
                <a:lnTo>
                  <a:pt x="0" y="88"/>
                </a:lnTo>
              </a:path>
            </a:pathLst>
          </a:custGeom>
          <a:solidFill>
            <a:srgbClr val="ef9100"/>
          </a:solidFill>
          <a:ln cap="rnd" w="1260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6"/>
          <p:cNvSpPr/>
          <p:nvPr/>
        </p:nvSpPr>
        <p:spPr>
          <a:xfrm>
            <a:off x="6388200" y="4229280"/>
            <a:ext cx="4680" cy="0"/>
          </a:xfrm>
          <a:prstGeom prst="line">
            <a:avLst/>
          </a:prstGeom>
          <a:ln w="25560">
            <a:solidFill>
              <a:srgbClr val="33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7"/>
          <p:cNvSpPr/>
          <p:nvPr/>
        </p:nvSpPr>
        <p:spPr>
          <a:xfrm>
            <a:off x="6364440" y="2976480"/>
            <a:ext cx="10800" cy="1243080"/>
          </a:xfrm>
          <a:custGeom>
            <a:avLst/>
            <a:gdLst/>
            <a:ahLst/>
            <a:rect l="l" t="t" r="r" b="b"/>
            <a:pathLst>
              <a:path w="6" h="782">
                <a:moveTo>
                  <a:pt x="6" y="0"/>
                </a:moveTo>
                <a:lnTo>
                  <a:pt x="0" y="782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" name="Group 18"/>
          <p:cNvGrpSpPr/>
          <p:nvPr/>
        </p:nvGrpSpPr>
        <p:grpSpPr>
          <a:xfrm>
            <a:off x="1509840" y="2565360"/>
            <a:ext cx="385560" cy="488880"/>
            <a:chOff x="1509840" y="2565360"/>
            <a:chExt cx="385560" cy="488880"/>
          </a:xfrm>
        </p:grpSpPr>
        <p:sp>
          <p:nvSpPr>
            <p:cNvPr id="230" name="CustomShape 19"/>
            <p:cNvSpPr/>
            <p:nvPr/>
          </p:nvSpPr>
          <p:spPr>
            <a:xfrm>
              <a:off x="1509840" y="2565360"/>
              <a:ext cx="385560" cy="488880"/>
            </a:xfrm>
            <a:custGeom>
              <a:avLst/>
              <a:gdLst/>
              <a:ahLst/>
              <a:rect l="l" t="t" r="r" b="b"/>
              <a:pathLst>
                <a:path w="242" h="307">
                  <a:moveTo>
                    <a:pt x="0" y="31"/>
                  </a:moveTo>
                  <a:lnTo>
                    <a:pt x="53" y="307"/>
                  </a:lnTo>
                  <a:lnTo>
                    <a:pt x="242" y="275"/>
                  </a:lnTo>
                  <a:lnTo>
                    <a:pt x="191" y="0"/>
                  </a:lnTo>
                  <a:lnTo>
                    <a:pt x="0" y="31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20"/>
            <p:cNvSpPr/>
            <p:nvPr/>
          </p:nvSpPr>
          <p:spPr>
            <a:xfrm>
              <a:off x="1533240" y="2708280"/>
              <a:ext cx="299880" cy="46080"/>
            </a:xfrm>
            <a:custGeom>
              <a:avLst/>
              <a:gdLst/>
              <a:ahLst/>
              <a:rect l="l" t="t" r="r" b="b"/>
              <a:pathLst>
                <a:path w="188" h="28">
                  <a:moveTo>
                    <a:pt x="0" y="28"/>
                  </a:moveTo>
                  <a:lnTo>
                    <a:pt x="188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1"/>
            <p:cNvSpPr/>
            <p:nvPr/>
          </p:nvSpPr>
          <p:spPr>
            <a:xfrm>
              <a:off x="1569960" y="2854440"/>
              <a:ext cx="294840" cy="48960"/>
            </a:xfrm>
            <a:custGeom>
              <a:avLst/>
              <a:gdLst/>
              <a:ahLst/>
              <a:rect l="l" t="t" r="r" b="b"/>
              <a:pathLst>
                <a:path w="185" h="30">
                  <a:moveTo>
                    <a:pt x="0" y="30"/>
                  </a:moveTo>
                  <a:lnTo>
                    <a:pt x="185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" name="Group 22"/>
          <p:cNvGrpSpPr/>
          <p:nvPr/>
        </p:nvGrpSpPr>
        <p:grpSpPr>
          <a:xfrm>
            <a:off x="1200240" y="2617920"/>
            <a:ext cx="374400" cy="488880"/>
            <a:chOff x="1200240" y="2617920"/>
            <a:chExt cx="374400" cy="488880"/>
          </a:xfrm>
        </p:grpSpPr>
        <p:sp>
          <p:nvSpPr>
            <p:cNvPr id="234" name="CustomShape 23"/>
            <p:cNvSpPr/>
            <p:nvPr/>
          </p:nvSpPr>
          <p:spPr>
            <a:xfrm>
              <a:off x="1200240" y="2617920"/>
              <a:ext cx="374400" cy="488880"/>
            </a:xfrm>
            <a:custGeom>
              <a:avLst/>
              <a:gdLst/>
              <a:ahLst/>
              <a:rect l="l" t="t" r="r" b="b"/>
              <a:pathLst>
                <a:path w="235" h="307">
                  <a:moveTo>
                    <a:pt x="0" y="31"/>
                  </a:moveTo>
                  <a:lnTo>
                    <a:pt x="52" y="307"/>
                  </a:lnTo>
                  <a:lnTo>
                    <a:pt x="235" y="277"/>
                  </a:lnTo>
                  <a:lnTo>
                    <a:pt x="183" y="0"/>
                  </a:lnTo>
                  <a:lnTo>
                    <a:pt x="0" y="31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24"/>
            <p:cNvSpPr/>
            <p:nvPr/>
          </p:nvSpPr>
          <p:spPr>
            <a:xfrm>
              <a:off x="1225440" y="2760840"/>
              <a:ext cx="286920" cy="50760"/>
            </a:xfrm>
            <a:custGeom>
              <a:avLst/>
              <a:gdLst/>
              <a:ahLst/>
              <a:rect l="l" t="t" r="r" b="b"/>
              <a:pathLst>
                <a:path w="180" h="31">
                  <a:moveTo>
                    <a:pt x="0" y="31"/>
                  </a:moveTo>
                  <a:lnTo>
                    <a:pt x="180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25"/>
            <p:cNvSpPr/>
            <p:nvPr/>
          </p:nvSpPr>
          <p:spPr>
            <a:xfrm>
              <a:off x="1266840" y="2911320"/>
              <a:ext cx="283680" cy="49320"/>
            </a:xfrm>
            <a:custGeom>
              <a:avLst/>
              <a:gdLst/>
              <a:ahLst/>
              <a:rect l="l" t="t" r="r" b="b"/>
              <a:pathLst>
                <a:path w="178" h="30">
                  <a:moveTo>
                    <a:pt x="0" y="30"/>
                  </a:moveTo>
                  <a:lnTo>
                    <a:pt x="178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" name="Group 26"/>
          <p:cNvGrpSpPr/>
          <p:nvPr/>
        </p:nvGrpSpPr>
        <p:grpSpPr>
          <a:xfrm>
            <a:off x="874800" y="2674800"/>
            <a:ext cx="387360" cy="489240"/>
            <a:chOff x="874800" y="2674800"/>
            <a:chExt cx="387360" cy="489240"/>
          </a:xfrm>
        </p:grpSpPr>
        <p:sp>
          <p:nvSpPr>
            <p:cNvPr id="238" name="CustomShape 27"/>
            <p:cNvSpPr/>
            <p:nvPr/>
          </p:nvSpPr>
          <p:spPr>
            <a:xfrm>
              <a:off x="874800" y="2674800"/>
              <a:ext cx="387360" cy="489240"/>
            </a:xfrm>
            <a:custGeom>
              <a:avLst/>
              <a:gdLst/>
              <a:ahLst/>
              <a:rect l="l" t="t" r="r" b="b"/>
              <a:pathLst>
                <a:path w="243" h="307">
                  <a:moveTo>
                    <a:pt x="0" y="31"/>
                  </a:moveTo>
                  <a:lnTo>
                    <a:pt x="56" y="307"/>
                  </a:lnTo>
                  <a:lnTo>
                    <a:pt x="243" y="275"/>
                  </a:lnTo>
                  <a:lnTo>
                    <a:pt x="192" y="0"/>
                  </a:lnTo>
                  <a:lnTo>
                    <a:pt x="0" y="31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28"/>
            <p:cNvSpPr/>
            <p:nvPr/>
          </p:nvSpPr>
          <p:spPr>
            <a:xfrm>
              <a:off x="900360" y="2814480"/>
              <a:ext cx="295200" cy="51120"/>
            </a:xfrm>
            <a:custGeom>
              <a:avLst/>
              <a:gdLst/>
              <a:ahLst/>
              <a:rect l="l" t="t" r="r" b="b"/>
              <a:pathLst>
                <a:path w="185" h="31">
                  <a:moveTo>
                    <a:pt x="0" y="31"/>
                  </a:moveTo>
                  <a:lnTo>
                    <a:pt x="185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29"/>
            <p:cNvSpPr/>
            <p:nvPr/>
          </p:nvSpPr>
          <p:spPr>
            <a:xfrm>
              <a:off x="936720" y="2963880"/>
              <a:ext cx="300240" cy="49320"/>
            </a:xfrm>
            <a:custGeom>
              <a:avLst/>
              <a:gdLst/>
              <a:ahLst/>
              <a:rect l="l" t="t" r="r" b="b"/>
              <a:pathLst>
                <a:path w="188" h="30">
                  <a:moveTo>
                    <a:pt x="0" y="30"/>
                  </a:moveTo>
                  <a:lnTo>
                    <a:pt x="188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1" name="Group 30"/>
          <p:cNvGrpSpPr/>
          <p:nvPr/>
        </p:nvGrpSpPr>
        <p:grpSpPr>
          <a:xfrm>
            <a:off x="6380280" y="5214960"/>
            <a:ext cx="488880" cy="423720"/>
            <a:chOff x="6380280" y="5214960"/>
            <a:chExt cx="488880" cy="423720"/>
          </a:xfrm>
        </p:grpSpPr>
        <p:sp>
          <p:nvSpPr>
            <p:cNvPr id="242" name="CustomShape 31"/>
            <p:cNvSpPr/>
            <p:nvPr/>
          </p:nvSpPr>
          <p:spPr>
            <a:xfrm>
              <a:off x="6380280" y="5214960"/>
              <a:ext cx="1800" cy="423720"/>
            </a:xfrm>
            <a:custGeom>
              <a:avLst/>
              <a:gdLst/>
              <a:ahLst/>
              <a:rect l="l" t="t" r="r" b="b"/>
              <a:pathLst>
                <a:path w="0" h="266">
                  <a:moveTo>
                    <a:pt x="0" y="0"/>
                  </a:moveTo>
                  <a:lnTo>
                    <a:pt x="0" y="266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32"/>
            <p:cNvSpPr/>
            <p:nvPr/>
          </p:nvSpPr>
          <p:spPr>
            <a:xfrm>
              <a:off x="6478920" y="5218200"/>
              <a:ext cx="1440" cy="420480"/>
            </a:xfrm>
            <a:custGeom>
              <a:avLst/>
              <a:gdLst/>
              <a:ahLst/>
              <a:rect l="l" t="t" r="r" b="b"/>
              <a:pathLst>
                <a:path w="0" h="264">
                  <a:moveTo>
                    <a:pt x="0" y="0"/>
                  </a:moveTo>
                  <a:lnTo>
                    <a:pt x="0" y="264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33"/>
            <p:cNvSpPr/>
            <p:nvPr/>
          </p:nvSpPr>
          <p:spPr>
            <a:xfrm>
              <a:off x="6572520" y="5214960"/>
              <a:ext cx="1440" cy="423720"/>
            </a:xfrm>
            <a:custGeom>
              <a:avLst/>
              <a:gdLst/>
              <a:ahLst/>
              <a:rect l="l" t="t" r="r" b="b"/>
              <a:pathLst>
                <a:path w="0" h="266">
                  <a:moveTo>
                    <a:pt x="0" y="0"/>
                  </a:moveTo>
                  <a:lnTo>
                    <a:pt x="0" y="266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34"/>
            <p:cNvSpPr/>
            <p:nvPr/>
          </p:nvSpPr>
          <p:spPr>
            <a:xfrm>
              <a:off x="6674040" y="5222880"/>
              <a:ext cx="1440" cy="415800"/>
            </a:xfrm>
            <a:custGeom>
              <a:avLst/>
              <a:gdLst/>
              <a:ahLst/>
              <a:rect l="l" t="t" r="r" b="b"/>
              <a:pathLst>
                <a:path w="0" h="261">
                  <a:moveTo>
                    <a:pt x="0" y="0"/>
                  </a:moveTo>
                  <a:lnTo>
                    <a:pt x="0" y="261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35"/>
            <p:cNvSpPr/>
            <p:nvPr/>
          </p:nvSpPr>
          <p:spPr>
            <a:xfrm>
              <a:off x="6770880" y="5214960"/>
              <a:ext cx="1440" cy="419040"/>
            </a:xfrm>
            <a:custGeom>
              <a:avLst/>
              <a:gdLst/>
              <a:ahLst/>
              <a:rect l="l" t="t" r="r" b="b"/>
              <a:pathLst>
                <a:path w="0" h="263">
                  <a:moveTo>
                    <a:pt x="0" y="0"/>
                  </a:moveTo>
                  <a:lnTo>
                    <a:pt x="0" y="263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36"/>
            <p:cNvSpPr/>
            <p:nvPr/>
          </p:nvSpPr>
          <p:spPr>
            <a:xfrm>
              <a:off x="6867720" y="5218200"/>
              <a:ext cx="1440" cy="415800"/>
            </a:xfrm>
            <a:custGeom>
              <a:avLst/>
              <a:gdLst/>
              <a:ahLst/>
              <a:rect l="l" t="t" r="r" b="b"/>
              <a:pathLst>
                <a:path w="0" h="261">
                  <a:moveTo>
                    <a:pt x="0" y="0"/>
                  </a:moveTo>
                  <a:lnTo>
                    <a:pt x="0" y="261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" name="CustomShape 37"/>
          <p:cNvSpPr/>
          <p:nvPr/>
        </p:nvSpPr>
        <p:spPr>
          <a:xfrm>
            <a:off x="7327800" y="3489480"/>
            <a:ext cx="436680" cy="112680"/>
          </a:xfrm>
          <a:custGeom>
            <a:avLst/>
            <a:gdLst/>
            <a:ahLst/>
            <a:rect l="l" t="t" r="r" b="b"/>
            <a:pathLst>
              <a:path w="274" h="70">
                <a:moveTo>
                  <a:pt x="0" y="0"/>
                </a:moveTo>
                <a:lnTo>
                  <a:pt x="274" y="0"/>
                </a:lnTo>
                <a:lnTo>
                  <a:pt x="274" y="70"/>
                </a:lnTo>
                <a:lnTo>
                  <a:pt x="0" y="70"/>
                </a:lnTo>
                <a:lnTo>
                  <a:pt x="0" y="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8"/>
          <p:cNvSpPr/>
          <p:nvPr/>
        </p:nvSpPr>
        <p:spPr>
          <a:xfrm>
            <a:off x="5762520" y="3314880"/>
            <a:ext cx="777960" cy="233280"/>
          </a:xfrm>
          <a:custGeom>
            <a:avLst/>
            <a:gdLst/>
            <a:ahLst/>
            <a:rect l="l" t="t" r="r" b="b"/>
            <a:pathLst>
              <a:path w="489" h="146">
                <a:moveTo>
                  <a:pt x="0" y="0"/>
                </a:moveTo>
                <a:lnTo>
                  <a:pt x="489" y="89"/>
                </a:lnTo>
                <a:lnTo>
                  <a:pt x="489" y="146"/>
                </a:lnTo>
                <a:lnTo>
                  <a:pt x="0" y="57"/>
                </a:lnTo>
                <a:lnTo>
                  <a:pt x="0" y="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9"/>
          <p:cNvSpPr/>
          <p:nvPr/>
        </p:nvSpPr>
        <p:spPr>
          <a:xfrm>
            <a:off x="7786800" y="3629160"/>
            <a:ext cx="349200" cy="593640"/>
          </a:xfrm>
          <a:custGeom>
            <a:avLst/>
            <a:gdLst/>
            <a:ahLst/>
            <a:rect l="l" t="t" r="r" b="b"/>
            <a:pathLst>
              <a:path w="219" h="373">
                <a:moveTo>
                  <a:pt x="0" y="0"/>
                </a:moveTo>
                <a:lnTo>
                  <a:pt x="0" y="160"/>
                </a:lnTo>
                <a:lnTo>
                  <a:pt x="219" y="373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0"/>
          <p:cNvSpPr/>
          <p:nvPr/>
        </p:nvSpPr>
        <p:spPr>
          <a:xfrm>
            <a:off x="7853400" y="3629160"/>
            <a:ext cx="311040" cy="558720"/>
          </a:xfrm>
          <a:custGeom>
            <a:avLst/>
            <a:gdLst/>
            <a:ahLst/>
            <a:rect l="l" t="t" r="r" b="b"/>
            <a:pathLst>
              <a:path w="195" h="351">
                <a:moveTo>
                  <a:pt x="0" y="0"/>
                </a:moveTo>
                <a:lnTo>
                  <a:pt x="0" y="160"/>
                </a:lnTo>
                <a:lnTo>
                  <a:pt x="195" y="351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1"/>
          <p:cNvSpPr/>
          <p:nvPr/>
        </p:nvSpPr>
        <p:spPr>
          <a:xfrm>
            <a:off x="7927920" y="3629160"/>
            <a:ext cx="319320" cy="566640"/>
          </a:xfrm>
          <a:custGeom>
            <a:avLst/>
            <a:gdLst/>
            <a:ahLst/>
            <a:rect l="l" t="t" r="r" b="b"/>
            <a:pathLst>
              <a:path w="200" h="356">
                <a:moveTo>
                  <a:pt x="0" y="0"/>
                </a:moveTo>
                <a:lnTo>
                  <a:pt x="0" y="160"/>
                </a:lnTo>
                <a:lnTo>
                  <a:pt x="200" y="356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2"/>
          <p:cNvSpPr/>
          <p:nvPr/>
        </p:nvSpPr>
        <p:spPr>
          <a:xfrm>
            <a:off x="8001000" y="3629160"/>
            <a:ext cx="289080" cy="536400"/>
          </a:xfrm>
          <a:custGeom>
            <a:avLst/>
            <a:gdLst/>
            <a:ahLst/>
            <a:rect l="l" t="t" r="r" b="b"/>
            <a:pathLst>
              <a:path w="181" h="337">
                <a:moveTo>
                  <a:pt x="0" y="0"/>
                </a:moveTo>
                <a:lnTo>
                  <a:pt x="0" y="160"/>
                </a:lnTo>
                <a:lnTo>
                  <a:pt x="181" y="337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3"/>
          <p:cNvSpPr/>
          <p:nvPr/>
        </p:nvSpPr>
        <p:spPr>
          <a:xfrm>
            <a:off x="8080200" y="3629160"/>
            <a:ext cx="260640" cy="509400"/>
          </a:xfrm>
          <a:custGeom>
            <a:avLst/>
            <a:gdLst/>
            <a:ahLst/>
            <a:rect l="l" t="t" r="r" b="b"/>
            <a:pathLst>
              <a:path w="163" h="320">
                <a:moveTo>
                  <a:pt x="0" y="0"/>
                </a:moveTo>
                <a:lnTo>
                  <a:pt x="0" y="160"/>
                </a:lnTo>
                <a:lnTo>
                  <a:pt x="163" y="320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4"/>
          <p:cNvSpPr/>
          <p:nvPr/>
        </p:nvSpPr>
        <p:spPr>
          <a:xfrm>
            <a:off x="8150400" y="3629160"/>
            <a:ext cx="263520" cy="509400"/>
          </a:xfrm>
          <a:custGeom>
            <a:avLst/>
            <a:gdLst/>
            <a:ahLst/>
            <a:rect l="l" t="t" r="r" b="b"/>
            <a:pathLst>
              <a:path w="165" h="320">
                <a:moveTo>
                  <a:pt x="0" y="0"/>
                </a:moveTo>
                <a:lnTo>
                  <a:pt x="0" y="160"/>
                </a:lnTo>
                <a:lnTo>
                  <a:pt x="165" y="320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45"/>
          <p:cNvSpPr/>
          <p:nvPr/>
        </p:nvSpPr>
        <p:spPr>
          <a:xfrm>
            <a:off x="8226360" y="3629160"/>
            <a:ext cx="247680" cy="495000"/>
          </a:xfrm>
          <a:custGeom>
            <a:avLst/>
            <a:gdLst/>
            <a:ahLst/>
            <a:rect l="l" t="t" r="r" b="b"/>
            <a:pathLst>
              <a:path w="155" h="311">
                <a:moveTo>
                  <a:pt x="0" y="0"/>
                </a:moveTo>
                <a:lnTo>
                  <a:pt x="0" y="160"/>
                </a:lnTo>
                <a:lnTo>
                  <a:pt x="155" y="311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6"/>
          <p:cNvSpPr/>
          <p:nvPr/>
        </p:nvSpPr>
        <p:spPr>
          <a:xfrm>
            <a:off x="8302680" y="3629160"/>
            <a:ext cx="204840" cy="453960"/>
          </a:xfrm>
          <a:custGeom>
            <a:avLst/>
            <a:gdLst/>
            <a:ahLst/>
            <a:rect l="l" t="t" r="r" b="b"/>
            <a:pathLst>
              <a:path w="128" h="285">
                <a:moveTo>
                  <a:pt x="0" y="0"/>
                </a:moveTo>
                <a:lnTo>
                  <a:pt x="0" y="160"/>
                </a:lnTo>
                <a:lnTo>
                  <a:pt x="128" y="285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7"/>
          <p:cNvSpPr/>
          <p:nvPr/>
        </p:nvSpPr>
        <p:spPr>
          <a:xfrm>
            <a:off x="8373960" y="3629160"/>
            <a:ext cx="154080" cy="403200"/>
          </a:xfrm>
          <a:custGeom>
            <a:avLst/>
            <a:gdLst/>
            <a:ahLst/>
            <a:rect l="l" t="t" r="r" b="b"/>
            <a:pathLst>
              <a:path w="96" h="253">
                <a:moveTo>
                  <a:pt x="0" y="0"/>
                </a:moveTo>
                <a:lnTo>
                  <a:pt x="0" y="160"/>
                </a:lnTo>
                <a:lnTo>
                  <a:pt x="96" y="253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8"/>
          <p:cNvSpPr/>
          <p:nvPr/>
        </p:nvSpPr>
        <p:spPr>
          <a:xfrm>
            <a:off x="8453520" y="3629160"/>
            <a:ext cx="154080" cy="403200"/>
          </a:xfrm>
          <a:custGeom>
            <a:avLst/>
            <a:gdLst/>
            <a:ahLst/>
            <a:rect l="l" t="t" r="r" b="b"/>
            <a:pathLst>
              <a:path w="96" h="253">
                <a:moveTo>
                  <a:pt x="0" y="0"/>
                </a:moveTo>
                <a:lnTo>
                  <a:pt x="0" y="160"/>
                </a:lnTo>
                <a:lnTo>
                  <a:pt x="96" y="253"/>
                </a:lnTo>
              </a:path>
            </a:pathLst>
          </a:custGeom>
          <a:noFill/>
          <a:ln cap="rnd" w="2556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0" name="Group 49"/>
          <p:cNvGrpSpPr/>
          <p:nvPr/>
        </p:nvGrpSpPr>
        <p:grpSpPr>
          <a:xfrm>
            <a:off x="5311800" y="2801880"/>
            <a:ext cx="156960" cy="114480"/>
            <a:chOff x="5311800" y="2801880"/>
            <a:chExt cx="156960" cy="114480"/>
          </a:xfrm>
        </p:grpSpPr>
        <p:sp>
          <p:nvSpPr>
            <p:cNvPr id="261" name="CustomShape 50"/>
            <p:cNvSpPr/>
            <p:nvPr/>
          </p:nvSpPr>
          <p:spPr>
            <a:xfrm>
              <a:off x="5311800" y="2801880"/>
              <a:ext cx="152280" cy="1800"/>
            </a:xfrm>
            <a:custGeom>
              <a:avLst/>
              <a:gdLst/>
              <a:ahLst/>
              <a:rect l="l" t="t" r="r" b="b"/>
              <a:pathLst>
                <a:path w="95" h="0">
                  <a:moveTo>
                    <a:pt x="0" y="0"/>
                  </a:moveTo>
                  <a:lnTo>
                    <a:pt x="95" y="0"/>
                  </a:lnTo>
                </a:path>
              </a:pathLst>
            </a:custGeom>
            <a:noFill/>
            <a:ln cap="rnd" w="25560">
              <a:solidFill>
                <a:srgbClr val="ef91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51"/>
            <p:cNvSpPr/>
            <p:nvPr/>
          </p:nvSpPr>
          <p:spPr>
            <a:xfrm>
              <a:off x="5311800" y="2857680"/>
              <a:ext cx="152280" cy="1440"/>
            </a:xfrm>
            <a:custGeom>
              <a:avLst/>
              <a:gdLst/>
              <a:ahLst/>
              <a:rect l="l" t="t" r="r" b="b"/>
              <a:pathLst>
                <a:path w="95" h="0">
                  <a:moveTo>
                    <a:pt x="0" y="0"/>
                  </a:moveTo>
                  <a:lnTo>
                    <a:pt x="95" y="0"/>
                  </a:lnTo>
                </a:path>
              </a:pathLst>
            </a:custGeom>
            <a:noFill/>
            <a:ln cap="rnd" w="25560">
              <a:solidFill>
                <a:srgbClr val="ef91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52"/>
            <p:cNvSpPr/>
            <p:nvPr/>
          </p:nvSpPr>
          <p:spPr>
            <a:xfrm>
              <a:off x="5314680" y="2914560"/>
              <a:ext cx="154080" cy="1800"/>
            </a:xfrm>
            <a:custGeom>
              <a:avLst/>
              <a:gdLst/>
              <a:ahLst/>
              <a:rect l="l" t="t" r="r" b="b"/>
              <a:pathLst>
                <a:path w="96" h="0">
                  <a:moveTo>
                    <a:pt x="0" y="0"/>
                  </a:moveTo>
                  <a:lnTo>
                    <a:pt x="96" y="0"/>
                  </a:lnTo>
                </a:path>
              </a:pathLst>
            </a:custGeom>
            <a:noFill/>
            <a:ln cap="rnd" w="25560">
              <a:solidFill>
                <a:srgbClr val="ef91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4" name="CustomShape 53"/>
          <p:cNvSpPr/>
          <p:nvPr/>
        </p:nvSpPr>
        <p:spPr>
          <a:xfrm>
            <a:off x="4032360" y="2851200"/>
            <a:ext cx="1236600" cy="320760"/>
          </a:xfrm>
          <a:custGeom>
            <a:avLst/>
            <a:gdLst/>
            <a:ahLst/>
            <a:rect l="l" t="t" r="r" b="b"/>
            <a:pathLst>
              <a:path w="778" h="201">
                <a:moveTo>
                  <a:pt x="778" y="0"/>
                </a:moveTo>
                <a:lnTo>
                  <a:pt x="123" y="201"/>
                </a:lnTo>
                <a:lnTo>
                  <a:pt x="0" y="201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54"/>
          <p:cNvSpPr/>
          <p:nvPr/>
        </p:nvSpPr>
        <p:spPr>
          <a:xfrm>
            <a:off x="324000" y="4600440"/>
            <a:ext cx="1118880" cy="1003320"/>
          </a:xfrm>
          <a:prstGeom prst="rect">
            <a:avLst/>
          </a:prstGeom>
          <a:solidFill>
            <a:srgbClr val="b2b2b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5"/>
          <p:cNvSpPr/>
          <p:nvPr/>
        </p:nvSpPr>
        <p:spPr>
          <a:xfrm>
            <a:off x="1666800" y="3046320"/>
            <a:ext cx="4121280" cy="492120"/>
          </a:xfrm>
          <a:custGeom>
            <a:avLst/>
            <a:gdLst/>
            <a:ahLst/>
            <a:rect l="l" t="t" r="r" b="b"/>
            <a:pathLst>
              <a:path w="2595" h="309">
                <a:moveTo>
                  <a:pt x="2595" y="0"/>
                </a:moveTo>
                <a:lnTo>
                  <a:pt x="2514" y="123"/>
                </a:lnTo>
                <a:lnTo>
                  <a:pt x="2493" y="137"/>
                </a:lnTo>
                <a:lnTo>
                  <a:pt x="2459" y="144"/>
                </a:lnTo>
                <a:lnTo>
                  <a:pt x="295" y="141"/>
                </a:lnTo>
                <a:lnTo>
                  <a:pt x="242" y="146"/>
                </a:lnTo>
                <a:lnTo>
                  <a:pt x="201" y="163"/>
                </a:lnTo>
                <a:lnTo>
                  <a:pt x="0" y="309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6"/>
          <p:cNvSpPr/>
          <p:nvPr/>
        </p:nvSpPr>
        <p:spPr>
          <a:xfrm>
            <a:off x="5734080" y="3135240"/>
            <a:ext cx="782640" cy="100080"/>
          </a:xfrm>
          <a:custGeom>
            <a:avLst/>
            <a:gdLst/>
            <a:ahLst/>
            <a:rect l="l" t="t" r="r" b="b"/>
            <a:pathLst>
              <a:path w="492" h="62">
                <a:moveTo>
                  <a:pt x="492" y="0"/>
                </a:moveTo>
                <a:lnTo>
                  <a:pt x="195" y="47"/>
                </a:lnTo>
                <a:lnTo>
                  <a:pt x="77" y="62"/>
                </a:lnTo>
                <a:lnTo>
                  <a:pt x="0" y="13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7"/>
          <p:cNvSpPr/>
          <p:nvPr/>
        </p:nvSpPr>
        <p:spPr>
          <a:xfrm>
            <a:off x="2392200" y="3314880"/>
            <a:ext cx="1792440" cy="1000080"/>
          </a:xfrm>
          <a:custGeom>
            <a:avLst/>
            <a:gdLst/>
            <a:ahLst/>
            <a:rect l="l" t="t" r="r" b="b"/>
            <a:pathLst>
              <a:path w="1128" h="629">
                <a:moveTo>
                  <a:pt x="1128" y="0"/>
                </a:moveTo>
                <a:lnTo>
                  <a:pt x="1128" y="629"/>
                </a:lnTo>
                <a:lnTo>
                  <a:pt x="0" y="629"/>
                </a:lnTo>
                <a:lnTo>
                  <a:pt x="0" y="130"/>
                </a:lnTo>
                <a:lnTo>
                  <a:pt x="491" y="0"/>
                </a:lnTo>
                <a:lnTo>
                  <a:pt x="1128" y="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8"/>
          <p:cNvSpPr/>
          <p:nvPr/>
        </p:nvSpPr>
        <p:spPr>
          <a:xfrm>
            <a:off x="5560920" y="1670040"/>
            <a:ext cx="1800" cy="973080"/>
          </a:xfrm>
          <a:custGeom>
            <a:avLst/>
            <a:gdLst/>
            <a:ahLst/>
            <a:rect l="l" t="t" r="r" b="b"/>
            <a:pathLst>
              <a:path w="0" h="612">
                <a:moveTo>
                  <a:pt x="0" y="0"/>
                </a:moveTo>
                <a:lnTo>
                  <a:pt x="0" y="612"/>
                </a:lnTo>
              </a:path>
            </a:pathLst>
          </a:custGeom>
          <a:noFill/>
          <a:ln cap="rnd" w="255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9"/>
          <p:cNvSpPr/>
          <p:nvPr/>
        </p:nvSpPr>
        <p:spPr>
          <a:xfrm>
            <a:off x="5595840" y="1670040"/>
            <a:ext cx="1800" cy="973080"/>
          </a:xfrm>
          <a:custGeom>
            <a:avLst/>
            <a:gdLst/>
            <a:ahLst/>
            <a:rect l="l" t="t" r="r" b="b"/>
            <a:pathLst>
              <a:path w="0" h="612">
                <a:moveTo>
                  <a:pt x="0" y="0"/>
                </a:moveTo>
                <a:lnTo>
                  <a:pt x="0" y="612"/>
                </a:lnTo>
              </a:path>
            </a:pathLst>
          </a:custGeom>
          <a:noFill/>
          <a:ln cap="rnd" w="255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60"/>
          <p:cNvSpPr/>
          <p:nvPr/>
        </p:nvSpPr>
        <p:spPr>
          <a:xfrm>
            <a:off x="5867280" y="990720"/>
            <a:ext cx="498600" cy="2020680"/>
          </a:xfrm>
          <a:custGeom>
            <a:avLst/>
            <a:gdLst/>
            <a:ahLst/>
            <a:rect l="l" t="t" r="r" b="b"/>
            <a:pathLst>
              <a:path w="313" h="1272">
                <a:moveTo>
                  <a:pt x="0" y="0"/>
                </a:moveTo>
                <a:lnTo>
                  <a:pt x="149" y="740"/>
                </a:lnTo>
                <a:lnTo>
                  <a:pt x="313" y="1272"/>
                </a:lnTo>
              </a:path>
            </a:pathLst>
          </a:custGeom>
          <a:solidFill>
            <a:srgbClr val="ffffe1"/>
          </a:solidFill>
          <a:ln cap="rnd" w="507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1"/>
          <p:cNvSpPr/>
          <p:nvPr/>
        </p:nvSpPr>
        <p:spPr>
          <a:xfrm>
            <a:off x="7716960" y="3432240"/>
            <a:ext cx="799920" cy="27612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2"/>
          <p:cNvSpPr/>
          <p:nvPr/>
        </p:nvSpPr>
        <p:spPr>
          <a:xfrm>
            <a:off x="5238720" y="2770200"/>
            <a:ext cx="84240" cy="17316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3"/>
          <p:cNvSpPr/>
          <p:nvPr/>
        </p:nvSpPr>
        <p:spPr>
          <a:xfrm>
            <a:off x="331920" y="4678200"/>
            <a:ext cx="1106280" cy="909720"/>
          </a:xfrm>
          <a:prstGeom prst="rect">
            <a:avLst/>
          </a:prstGeom>
          <a:solidFill>
            <a:srgbClr val="a2c1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4"/>
          <p:cNvSpPr/>
          <p:nvPr/>
        </p:nvSpPr>
        <p:spPr>
          <a:xfrm>
            <a:off x="468360" y="4361040"/>
            <a:ext cx="88920" cy="8568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6" name="Group 65"/>
          <p:cNvGrpSpPr/>
          <p:nvPr/>
        </p:nvGrpSpPr>
        <p:grpSpPr>
          <a:xfrm>
            <a:off x="4287960" y="3316320"/>
            <a:ext cx="1471320" cy="1000080"/>
            <a:chOff x="4287960" y="3316320"/>
            <a:chExt cx="1471320" cy="1000080"/>
          </a:xfrm>
        </p:grpSpPr>
        <p:sp>
          <p:nvSpPr>
            <p:cNvPr id="277" name="CustomShape 66"/>
            <p:cNvSpPr/>
            <p:nvPr/>
          </p:nvSpPr>
          <p:spPr>
            <a:xfrm>
              <a:off x="4287960" y="3316320"/>
              <a:ext cx="1471320" cy="100008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8" name="Group 67"/>
            <p:cNvGrpSpPr/>
            <p:nvPr/>
          </p:nvGrpSpPr>
          <p:grpSpPr>
            <a:xfrm>
              <a:off x="4308480" y="3335400"/>
              <a:ext cx="1429560" cy="960480"/>
              <a:chOff x="4308480" y="3335400"/>
              <a:chExt cx="1429560" cy="960480"/>
            </a:xfrm>
          </p:grpSpPr>
          <p:sp>
            <p:nvSpPr>
              <p:cNvPr id="279" name="CustomShape 68"/>
              <p:cNvSpPr/>
              <p:nvPr/>
            </p:nvSpPr>
            <p:spPr>
              <a:xfrm>
                <a:off x="4308480" y="3335400"/>
                <a:ext cx="618480" cy="10944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69"/>
              <p:cNvSpPr/>
              <p:nvPr/>
            </p:nvSpPr>
            <p:spPr>
              <a:xfrm>
                <a:off x="5120640" y="3335400"/>
                <a:ext cx="617400" cy="10944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81" name="Group 70"/>
              <p:cNvGrpSpPr/>
              <p:nvPr/>
            </p:nvGrpSpPr>
            <p:grpSpPr>
              <a:xfrm>
                <a:off x="4308480" y="3532320"/>
                <a:ext cx="618480" cy="237960"/>
                <a:chOff x="4308480" y="3532320"/>
                <a:chExt cx="618480" cy="237960"/>
              </a:xfrm>
            </p:grpSpPr>
            <p:sp>
              <p:nvSpPr>
                <p:cNvPr id="282" name="CustomShape 71"/>
                <p:cNvSpPr/>
                <p:nvPr/>
              </p:nvSpPr>
              <p:spPr>
                <a:xfrm>
                  <a:off x="4308480" y="3532320"/>
                  <a:ext cx="618480" cy="10944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" name="CustomShape 72"/>
                <p:cNvSpPr/>
                <p:nvPr/>
              </p:nvSpPr>
              <p:spPr>
                <a:xfrm>
                  <a:off x="4308480" y="3659040"/>
                  <a:ext cx="618480" cy="11124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84" name="CustomShape 73"/>
              <p:cNvSpPr/>
              <p:nvPr/>
            </p:nvSpPr>
            <p:spPr>
              <a:xfrm>
                <a:off x="5120640" y="4186080"/>
                <a:ext cx="617400" cy="1098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74"/>
              <p:cNvSpPr/>
              <p:nvPr/>
            </p:nvSpPr>
            <p:spPr>
              <a:xfrm>
                <a:off x="4308480" y="4186080"/>
                <a:ext cx="618480" cy="1098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86" name="Group 75"/>
              <p:cNvGrpSpPr/>
              <p:nvPr/>
            </p:nvGrpSpPr>
            <p:grpSpPr>
              <a:xfrm>
                <a:off x="4312800" y="3863880"/>
                <a:ext cx="618840" cy="236520"/>
                <a:chOff x="4312800" y="3863880"/>
                <a:chExt cx="618840" cy="236520"/>
              </a:xfrm>
            </p:grpSpPr>
            <p:sp>
              <p:nvSpPr>
                <p:cNvPr id="287" name="CustomShape 76"/>
                <p:cNvSpPr/>
                <p:nvPr/>
              </p:nvSpPr>
              <p:spPr>
                <a:xfrm>
                  <a:off x="4312800" y="3863880"/>
                  <a:ext cx="618840" cy="10800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8" name="CustomShape 77"/>
                <p:cNvSpPr/>
                <p:nvPr/>
              </p:nvSpPr>
              <p:spPr>
                <a:xfrm>
                  <a:off x="4312800" y="3989520"/>
                  <a:ext cx="618840" cy="11088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89" name="Group 78"/>
              <p:cNvGrpSpPr/>
              <p:nvPr/>
            </p:nvGrpSpPr>
            <p:grpSpPr>
              <a:xfrm>
                <a:off x="5120640" y="3537000"/>
                <a:ext cx="617400" cy="235080"/>
                <a:chOff x="5120640" y="3537000"/>
                <a:chExt cx="617400" cy="235080"/>
              </a:xfrm>
            </p:grpSpPr>
            <p:sp>
              <p:nvSpPr>
                <p:cNvPr id="290" name="CustomShape 79"/>
                <p:cNvSpPr/>
                <p:nvPr/>
              </p:nvSpPr>
              <p:spPr>
                <a:xfrm>
                  <a:off x="5120640" y="3537000"/>
                  <a:ext cx="617400" cy="10800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1" name="CustomShape 80"/>
                <p:cNvSpPr/>
                <p:nvPr/>
              </p:nvSpPr>
              <p:spPr>
                <a:xfrm>
                  <a:off x="5120640" y="3662280"/>
                  <a:ext cx="617400" cy="10980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92" name="Group 81"/>
              <p:cNvGrpSpPr/>
              <p:nvPr/>
            </p:nvGrpSpPr>
            <p:grpSpPr>
              <a:xfrm>
                <a:off x="5120640" y="3867120"/>
                <a:ext cx="617400" cy="235080"/>
                <a:chOff x="5120640" y="3867120"/>
                <a:chExt cx="617400" cy="235080"/>
              </a:xfrm>
            </p:grpSpPr>
            <p:sp>
              <p:nvSpPr>
                <p:cNvPr id="293" name="CustomShape 82"/>
                <p:cNvSpPr/>
                <p:nvPr/>
              </p:nvSpPr>
              <p:spPr>
                <a:xfrm>
                  <a:off x="5120640" y="3867120"/>
                  <a:ext cx="617400" cy="10800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4" name="CustomShape 83"/>
                <p:cNvSpPr/>
                <p:nvPr/>
              </p:nvSpPr>
              <p:spPr>
                <a:xfrm>
                  <a:off x="5120640" y="3994200"/>
                  <a:ext cx="617400" cy="108000"/>
                </a:xfrm>
                <a:prstGeom prst="rect">
                  <a:avLst/>
                </a:prstGeom>
                <a:solidFill>
                  <a:srgbClr val="a2c1fe"/>
                </a:solidFill>
                <a:ln w="25560">
                  <a:solidFill>
                    <a:srgbClr val="ffffe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295" name="CustomShape 84"/>
          <p:cNvSpPr/>
          <p:nvPr/>
        </p:nvSpPr>
        <p:spPr>
          <a:xfrm>
            <a:off x="4950000" y="3301920"/>
            <a:ext cx="147600" cy="2556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5"/>
          <p:cNvSpPr/>
          <p:nvPr/>
        </p:nvSpPr>
        <p:spPr>
          <a:xfrm>
            <a:off x="4954680" y="4309920"/>
            <a:ext cx="147600" cy="2412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86"/>
          <p:cNvSpPr/>
          <p:nvPr/>
        </p:nvSpPr>
        <p:spPr>
          <a:xfrm>
            <a:off x="5745240" y="3467160"/>
            <a:ext cx="3312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7"/>
          <p:cNvSpPr/>
          <p:nvPr/>
        </p:nvSpPr>
        <p:spPr>
          <a:xfrm>
            <a:off x="5745240" y="3798720"/>
            <a:ext cx="3312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88"/>
          <p:cNvSpPr/>
          <p:nvPr/>
        </p:nvSpPr>
        <p:spPr>
          <a:xfrm>
            <a:off x="5745240" y="4122720"/>
            <a:ext cx="33120" cy="4464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89"/>
          <p:cNvSpPr/>
          <p:nvPr/>
        </p:nvSpPr>
        <p:spPr>
          <a:xfrm>
            <a:off x="4270320" y="3462480"/>
            <a:ext cx="33480" cy="4752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90"/>
          <p:cNvSpPr/>
          <p:nvPr/>
        </p:nvSpPr>
        <p:spPr>
          <a:xfrm>
            <a:off x="4267080" y="3795840"/>
            <a:ext cx="33480" cy="442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91"/>
          <p:cNvSpPr/>
          <p:nvPr/>
        </p:nvSpPr>
        <p:spPr>
          <a:xfrm>
            <a:off x="4270320" y="4118040"/>
            <a:ext cx="3348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92"/>
          <p:cNvSpPr/>
          <p:nvPr/>
        </p:nvSpPr>
        <p:spPr>
          <a:xfrm>
            <a:off x="5695920" y="3112920"/>
            <a:ext cx="119160" cy="113040"/>
          </a:xfrm>
          <a:custGeom>
            <a:avLst/>
            <a:gdLst/>
            <a:ahLst/>
            <a:rect l="l" t="t" r="r" b="b"/>
            <a:pathLst>
              <a:path w="74" h="70">
                <a:moveTo>
                  <a:pt x="27" y="0"/>
                </a:moveTo>
                <a:lnTo>
                  <a:pt x="0" y="46"/>
                </a:lnTo>
                <a:lnTo>
                  <a:pt x="45" y="70"/>
                </a:lnTo>
                <a:lnTo>
                  <a:pt x="74" y="22"/>
                </a:lnTo>
                <a:lnTo>
                  <a:pt x="27" y="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93"/>
          <p:cNvSpPr/>
          <p:nvPr/>
        </p:nvSpPr>
        <p:spPr>
          <a:xfrm>
            <a:off x="6080040" y="3208320"/>
            <a:ext cx="106560" cy="84240"/>
          </a:xfrm>
          <a:custGeom>
            <a:avLst/>
            <a:gdLst/>
            <a:ahLst/>
            <a:rect l="l" t="t" r="r" b="b"/>
            <a:pathLst>
              <a:path w="66" h="52">
                <a:moveTo>
                  <a:pt x="0" y="10"/>
                </a:moveTo>
                <a:lnTo>
                  <a:pt x="55" y="0"/>
                </a:lnTo>
                <a:lnTo>
                  <a:pt x="66" y="42"/>
                </a:lnTo>
                <a:lnTo>
                  <a:pt x="10" y="52"/>
                </a:lnTo>
                <a:lnTo>
                  <a:pt x="0" y="1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94"/>
          <p:cNvSpPr/>
          <p:nvPr/>
        </p:nvSpPr>
        <p:spPr>
          <a:xfrm>
            <a:off x="3881520" y="3319560"/>
            <a:ext cx="1440" cy="987480"/>
          </a:xfrm>
          <a:custGeom>
            <a:avLst/>
            <a:gdLst/>
            <a:ahLst/>
            <a:rect l="l" t="t" r="r" b="b"/>
            <a:pathLst>
              <a:path w="0" h="621">
                <a:moveTo>
                  <a:pt x="0" y="0"/>
                </a:moveTo>
                <a:lnTo>
                  <a:pt x="0" y="621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95"/>
          <p:cNvSpPr/>
          <p:nvPr/>
        </p:nvSpPr>
        <p:spPr>
          <a:xfrm>
            <a:off x="3565440" y="3314880"/>
            <a:ext cx="1800" cy="987120"/>
          </a:xfrm>
          <a:custGeom>
            <a:avLst/>
            <a:gdLst/>
            <a:ahLst/>
            <a:rect l="l" t="t" r="r" b="b"/>
            <a:pathLst>
              <a:path w="0" h="621">
                <a:moveTo>
                  <a:pt x="0" y="0"/>
                </a:moveTo>
                <a:lnTo>
                  <a:pt x="0" y="621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96"/>
          <p:cNvSpPr/>
          <p:nvPr/>
        </p:nvSpPr>
        <p:spPr>
          <a:xfrm>
            <a:off x="3262320" y="3314880"/>
            <a:ext cx="1440" cy="988920"/>
          </a:xfrm>
          <a:custGeom>
            <a:avLst/>
            <a:gdLst/>
            <a:ahLst/>
            <a:rect l="l" t="t" r="r" b="b"/>
            <a:pathLst>
              <a:path w="0" h="622">
                <a:moveTo>
                  <a:pt x="0" y="0"/>
                </a:moveTo>
                <a:lnTo>
                  <a:pt x="0" y="622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97"/>
          <p:cNvSpPr/>
          <p:nvPr/>
        </p:nvSpPr>
        <p:spPr>
          <a:xfrm>
            <a:off x="2967120" y="3363840"/>
            <a:ext cx="1440" cy="943200"/>
          </a:xfrm>
          <a:custGeom>
            <a:avLst/>
            <a:gdLst/>
            <a:ahLst/>
            <a:rect l="l" t="t" r="r" b="b"/>
            <a:pathLst>
              <a:path w="0" h="593">
                <a:moveTo>
                  <a:pt x="0" y="0"/>
                </a:moveTo>
                <a:lnTo>
                  <a:pt x="0" y="593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98"/>
          <p:cNvSpPr/>
          <p:nvPr/>
        </p:nvSpPr>
        <p:spPr>
          <a:xfrm>
            <a:off x="2654280" y="3456000"/>
            <a:ext cx="1440" cy="851040"/>
          </a:xfrm>
          <a:custGeom>
            <a:avLst/>
            <a:gdLst/>
            <a:ahLst/>
            <a:rect l="l" t="t" r="r" b="b"/>
            <a:pathLst>
              <a:path w="0" h="535">
                <a:moveTo>
                  <a:pt x="0" y="0"/>
                </a:moveTo>
                <a:lnTo>
                  <a:pt x="0" y="535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9"/>
          <p:cNvSpPr/>
          <p:nvPr/>
        </p:nvSpPr>
        <p:spPr>
          <a:xfrm>
            <a:off x="2392200" y="3314880"/>
            <a:ext cx="1792440" cy="260280"/>
          </a:xfrm>
          <a:custGeom>
            <a:avLst/>
            <a:gdLst/>
            <a:ahLst/>
            <a:rect l="l" t="t" r="r" b="b"/>
            <a:pathLst>
              <a:path w="1128" h="163">
                <a:moveTo>
                  <a:pt x="0" y="128"/>
                </a:moveTo>
                <a:lnTo>
                  <a:pt x="0" y="163"/>
                </a:lnTo>
                <a:lnTo>
                  <a:pt x="491" y="31"/>
                </a:lnTo>
                <a:lnTo>
                  <a:pt x="1128" y="31"/>
                </a:lnTo>
                <a:lnTo>
                  <a:pt x="1128" y="0"/>
                </a:lnTo>
                <a:lnTo>
                  <a:pt x="482" y="0"/>
                </a:lnTo>
                <a:lnTo>
                  <a:pt x="0" y="128"/>
                </a:lnTo>
              </a:path>
            </a:pathLst>
          </a:custGeom>
          <a:solidFill>
            <a:srgbClr val="ef9100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00"/>
          <p:cNvSpPr/>
          <p:nvPr/>
        </p:nvSpPr>
        <p:spPr>
          <a:xfrm>
            <a:off x="3930480" y="3122640"/>
            <a:ext cx="168480" cy="193680"/>
          </a:xfrm>
          <a:custGeom>
            <a:avLst/>
            <a:gdLst/>
            <a:ahLst/>
            <a:rect l="l" t="t" r="r" b="b"/>
            <a:pathLst>
              <a:path w="105" h="121">
                <a:moveTo>
                  <a:pt x="0" y="90"/>
                </a:moveTo>
                <a:lnTo>
                  <a:pt x="0" y="121"/>
                </a:lnTo>
                <a:lnTo>
                  <a:pt x="45" y="121"/>
                </a:lnTo>
                <a:lnTo>
                  <a:pt x="45" y="81"/>
                </a:lnTo>
                <a:lnTo>
                  <a:pt x="46" y="69"/>
                </a:lnTo>
                <a:lnTo>
                  <a:pt x="50" y="59"/>
                </a:lnTo>
                <a:lnTo>
                  <a:pt x="58" y="47"/>
                </a:lnTo>
                <a:lnTo>
                  <a:pt x="67" y="41"/>
                </a:lnTo>
                <a:lnTo>
                  <a:pt x="78" y="40"/>
                </a:lnTo>
                <a:lnTo>
                  <a:pt x="96" y="40"/>
                </a:lnTo>
                <a:lnTo>
                  <a:pt x="105" y="40"/>
                </a:lnTo>
                <a:lnTo>
                  <a:pt x="105" y="0"/>
                </a:lnTo>
                <a:lnTo>
                  <a:pt x="62" y="0"/>
                </a:lnTo>
                <a:lnTo>
                  <a:pt x="39" y="9"/>
                </a:lnTo>
                <a:lnTo>
                  <a:pt x="22" y="22"/>
                </a:lnTo>
                <a:lnTo>
                  <a:pt x="9" y="40"/>
                </a:lnTo>
                <a:lnTo>
                  <a:pt x="2" y="62"/>
                </a:lnTo>
                <a:lnTo>
                  <a:pt x="0" y="90"/>
                </a:lnTo>
              </a:path>
            </a:pathLst>
          </a:custGeom>
          <a:solidFill>
            <a:srgbClr val="ef9100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01"/>
          <p:cNvSpPr/>
          <p:nvPr/>
        </p:nvSpPr>
        <p:spPr>
          <a:xfrm>
            <a:off x="3110040" y="4594320"/>
            <a:ext cx="1440" cy="961920"/>
          </a:xfrm>
          <a:custGeom>
            <a:avLst/>
            <a:gdLst/>
            <a:ahLst/>
            <a:rect l="l" t="t" r="r" b="b"/>
            <a:pathLst>
              <a:path w="0" h="605">
                <a:moveTo>
                  <a:pt x="0" y="0"/>
                </a:moveTo>
                <a:lnTo>
                  <a:pt x="0" y="605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02"/>
          <p:cNvSpPr/>
          <p:nvPr/>
        </p:nvSpPr>
        <p:spPr>
          <a:xfrm>
            <a:off x="2770200" y="4600440"/>
            <a:ext cx="1440" cy="955800"/>
          </a:xfrm>
          <a:custGeom>
            <a:avLst/>
            <a:gdLst/>
            <a:ahLst/>
            <a:rect l="l" t="t" r="r" b="b"/>
            <a:pathLst>
              <a:path w="0" h="601">
                <a:moveTo>
                  <a:pt x="0" y="0"/>
                </a:moveTo>
                <a:lnTo>
                  <a:pt x="0" y="601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03"/>
          <p:cNvSpPr/>
          <p:nvPr/>
        </p:nvSpPr>
        <p:spPr>
          <a:xfrm>
            <a:off x="2444760" y="4594320"/>
            <a:ext cx="1440" cy="958680"/>
          </a:xfrm>
          <a:custGeom>
            <a:avLst/>
            <a:gdLst/>
            <a:ahLst/>
            <a:rect l="l" t="t" r="r" b="b"/>
            <a:pathLst>
              <a:path w="0" h="603">
                <a:moveTo>
                  <a:pt x="0" y="0"/>
                </a:moveTo>
                <a:lnTo>
                  <a:pt x="0" y="603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04"/>
          <p:cNvSpPr/>
          <p:nvPr/>
        </p:nvSpPr>
        <p:spPr>
          <a:xfrm>
            <a:off x="2178000" y="4600440"/>
            <a:ext cx="1800" cy="952560"/>
          </a:xfrm>
          <a:custGeom>
            <a:avLst/>
            <a:gdLst/>
            <a:ahLst/>
            <a:rect l="l" t="t" r="r" b="b"/>
            <a:pathLst>
              <a:path w="0" h="599">
                <a:moveTo>
                  <a:pt x="0" y="0"/>
                </a:moveTo>
                <a:lnTo>
                  <a:pt x="0" y="599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05"/>
          <p:cNvSpPr/>
          <p:nvPr/>
        </p:nvSpPr>
        <p:spPr>
          <a:xfrm>
            <a:off x="1873080" y="4600440"/>
            <a:ext cx="1800" cy="955800"/>
          </a:xfrm>
          <a:custGeom>
            <a:avLst/>
            <a:gdLst/>
            <a:ahLst/>
            <a:rect l="l" t="t" r="r" b="b"/>
            <a:pathLst>
              <a:path w="0" h="601">
                <a:moveTo>
                  <a:pt x="0" y="0"/>
                </a:moveTo>
                <a:lnTo>
                  <a:pt x="0" y="601"/>
                </a:lnTo>
              </a:path>
            </a:pathLst>
          </a:custGeom>
          <a:noFill/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06"/>
          <p:cNvSpPr/>
          <p:nvPr/>
        </p:nvSpPr>
        <p:spPr>
          <a:xfrm>
            <a:off x="1547640" y="5545080"/>
            <a:ext cx="1882800" cy="58680"/>
          </a:xfrm>
          <a:prstGeom prst="rect">
            <a:avLst/>
          </a:prstGeom>
          <a:solidFill>
            <a:srgbClr val="ef91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7"/>
          <p:cNvSpPr/>
          <p:nvPr/>
        </p:nvSpPr>
        <p:spPr>
          <a:xfrm>
            <a:off x="3506760" y="4600440"/>
            <a:ext cx="1473120" cy="1003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9" name="Group 108"/>
          <p:cNvGrpSpPr/>
          <p:nvPr/>
        </p:nvGrpSpPr>
        <p:grpSpPr>
          <a:xfrm>
            <a:off x="3527280" y="4621320"/>
            <a:ext cx="1432080" cy="960480"/>
            <a:chOff x="3527280" y="4621320"/>
            <a:chExt cx="1432080" cy="960480"/>
          </a:xfrm>
        </p:grpSpPr>
        <p:sp>
          <p:nvSpPr>
            <p:cNvPr id="320" name="CustomShape 109"/>
            <p:cNvSpPr/>
            <p:nvPr/>
          </p:nvSpPr>
          <p:spPr>
            <a:xfrm>
              <a:off x="3527280" y="4621320"/>
              <a:ext cx="617400" cy="108000"/>
            </a:xfrm>
            <a:prstGeom prst="rect">
              <a:avLst/>
            </a:prstGeom>
            <a:solidFill>
              <a:srgbClr val="a2c1fe"/>
            </a:solidFill>
            <a:ln w="25560">
              <a:solidFill>
                <a:srgbClr val="ffffe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10"/>
            <p:cNvSpPr/>
            <p:nvPr/>
          </p:nvSpPr>
          <p:spPr>
            <a:xfrm>
              <a:off x="4340160" y="4621320"/>
              <a:ext cx="619200" cy="108000"/>
            </a:xfrm>
            <a:prstGeom prst="rect">
              <a:avLst/>
            </a:prstGeom>
            <a:solidFill>
              <a:srgbClr val="a2c1fe"/>
            </a:solidFill>
            <a:ln w="25560">
              <a:solidFill>
                <a:srgbClr val="ffffe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2" name="Group 111"/>
            <p:cNvGrpSpPr/>
            <p:nvPr/>
          </p:nvGrpSpPr>
          <p:grpSpPr>
            <a:xfrm>
              <a:off x="3527280" y="4819680"/>
              <a:ext cx="617400" cy="233280"/>
              <a:chOff x="3527280" y="4819680"/>
              <a:chExt cx="617400" cy="233280"/>
            </a:xfrm>
          </p:grpSpPr>
          <p:sp>
            <p:nvSpPr>
              <p:cNvPr id="323" name="CustomShape 112"/>
              <p:cNvSpPr/>
              <p:nvPr/>
            </p:nvSpPr>
            <p:spPr>
              <a:xfrm>
                <a:off x="3527280" y="4819680"/>
                <a:ext cx="617400" cy="1080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CustomShape 113"/>
              <p:cNvSpPr/>
              <p:nvPr/>
            </p:nvSpPr>
            <p:spPr>
              <a:xfrm>
                <a:off x="3527280" y="4944960"/>
                <a:ext cx="617400" cy="1080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5" name="CustomShape 114"/>
            <p:cNvSpPr/>
            <p:nvPr/>
          </p:nvSpPr>
          <p:spPr>
            <a:xfrm>
              <a:off x="4340160" y="5473800"/>
              <a:ext cx="619200" cy="108000"/>
            </a:xfrm>
            <a:prstGeom prst="rect">
              <a:avLst/>
            </a:prstGeom>
            <a:solidFill>
              <a:srgbClr val="a2c1fe"/>
            </a:solidFill>
            <a:ln w="25560">
              <a:solidFill>
                <a:srgbClr val="ffffe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15"/>
            <p:cNvSpPr/>
            <p:nvPr/>
          </p:nvSpPr>
          <p:spPr>
            <a:xfrm>
              <a:off x="3527280" y="5473800"/>
              <a:ext cx="617400" cy="108000"/>
            </a:xfrm>
            <a:prstGeom prst="rect">
              <a:avLst/>
            </a:prstGeom>
            <a:solidFill>
              <a:srgbClr val="a2c1fe"/>
            </a:solidFill>
            <a:ln w="25560">
              <a:solidFill>
                <a:srgbClr val="ffffe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7" name="Group 116"/>
            <p:cNvGrpSpPr/>
            <p:nvPr/>
          </p:nvGrpSpPr>
          <p:grpSpPr>
            <a:xfrm>
              <a:off x="3528720" y="5149800"/>
              <a:ext cx="619200" cy="233280"/>
              <a:chOff x="3528720" y="5149800"/>
              <a:chExt cx="619200" cy="233280"/>
            </a:xfrm>
          </p:grpSpPr>
          <p:sp>
            <p:nvSpPr>
              <p:cNvPr id="328" name="CustomShape 117"/>
              <p:cNvSpPr/>
              <p:nvPr/>
            </p:nvSpPr>
            <p:spPr>
              <a:xfrm>
                <a:off x="3528720" y="5149800"/>
                <a:ext cx="619200" cy="10944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118"/>
              <p:cNvSpPr/>
              <p:nvPr/>
            </p:nvSpPr>
            <p:spPr>
              <a:xfrm>
                <a:off x="3528720" y="5275440"/>
                <a:ext cx="619200" cy="10764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0" name="Group 119"/>
            <p:cNvGrpSpPr/>
            <p:nvPr/>
          </p:nvGrpSpPr>
          <p:grpSpPr>
            <a:xfrm>
              <a:off x="4340160" y="4821120"/>
              <a:ext cx="619200" cy="235080"/>
              <a:chOff x="4340160" y="4821120"/>
              <a:chExt cx="619200" cy="235080"/>
            </a:xfrm>
          </p:grpSpPr>
          <p:sp>
            <p:nvSpPr>
              <p:cNvPr id="331" name="CustomShape 120"/>
              <p:cNvSpPr/>
              <p:nvPr/>
            </p:nvSpPr>
            <p:spPr>
              <a:xfrm>
                <a:off x="4340160" y="4821120"/>
                <a:ext cx="619200" cy="1098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21"/>
              <p:cNvSpPr/>
              <p:nvPr/>
            </p:nvSpPr>
            <p:spPr>
              <a:xfrm>
                <a:off x="4340160" y="4948200"/>
                <a:ext cx="619200" cy="1080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3" name="Group 122"/>
            <p:cNvGrpSpPr/>
            <p:nvPr/>
          </p:nvGrpSpPr>
          <p:grpSpPr>
            <a:xfrm>
              <a:off x="4340160" y="5154480"/>
              <a:ext cx="619200" cy="233640"/>
              <a:chOff x="4340160" y="5154480"/>
              <a:chExt cx="619200" cy="233640"/>
            </a:xfrm>
          </p:grpSpPr>
          <p:sp>
            <p:nvSpPr>
              <p:cNvPr id="334" name="CustomShape 123"/>
              <p:cNvSpPr/>
              <p:nvPr/>
            </p:nvSpPr>
            <p:spPr>
              <a:xfrm>
                <a:off x="4340160" y="5154480"/>
                <a:ext cx="619200" cy="1080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24"/>
              <p:cNvSpPr/>
              <p:nvPr/>
            </p:nvSpPr>
            <p:spPr>
              <a:xfrm>
                <a:off x="4340160" y="5278320"/>
                <a:ext cx="619200" cy="109800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ffffe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36" name="CustomShape 125"/>
          <p:cNvSpPr/>
          <p:nvPr/>
        </p:nvSpPr>
        <p:spPr>
          <a:xfrm>
            <a:off x="4168800" y="4587840"/>
            <a:ext cx="147600" cy="2376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26"/>
          <p:cNvSpPr/>
          <p:nvPr/>
        </p:nvSpPr>
        <p:spPr>
          <a:xfrm>
            <a:off x="4172040" y="5594400"/>
            <a:ext cx="147600" cy="2520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27"/>
          <p:cNvSpPr/>
          <p:nvPr/>
        </p:nvSpPr>
        <p:spPr>
          <a:xfrm>
            <a:off x="4964040" y="4754520"/>
            <a:ext cx="31680" cy="4464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28"/>
          <p:cNvSpPr/>
          <p:nvPr/>
        </p:nvSpPr>
        <p:spPr>
          <a:xfrm>
            <a:off x="4964040" y="5084640"/>
            <a:ext cx="3168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29"/>
          <p:cNvSpPr/>
          <p:nvPr/>
        </p:nvSpPr>
        <p:spPr>
          <a:xfrm>
            <a:off x="4964040" y="5408640"/>
            <a:ext cx="3168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0"/>
          <p:cNvSpPr/>
          <p:nvPr/>
        </p:nvSpPr>
        <p:spPr>
          <a:xfrm>
            <a:off x="3487680" y="4749840"/>
            <a:ext cx="33480" cy="460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31"/>
          <p:cNvSpPr/>
          <p:nvPr/>
        </p:nvSpPr>
        <p:spPr>
          <a:xfrm>
            <a:off x="3484440" y="5081760"/>
            <a:ext cx="33480" cy="4428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2"/>
          <p:cNvSpPr/>
          <p:nvPr/>
        </p:nvSpPr>
        <p:spPr>
          <a:xfrm>
            <a:off x="3487680" y="5403960"/>
            <a:ext cx="33480" cy="4752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4" name="Group 133"/>
          <p:cNvGrpSpPr/>
          <p:nvPr/>
        </p:nvGrpSpPr>
        <p:grpSpPr>
          <a:xfrm>
            <a:off x="1878120" y="2614680"/>
            <a:ext cx="387360" cy="154080"/>
            <a:chOff x="1878120" y="2614680"/>
            <a:chExt cx="387360" cy="154080"/>
          </a:xfrm>
        </p:grpSpPr>
        <p:sp>
          <p:nvSpPr>
            <p:cNvPr id="345" name="CustomShape 134"/>
            <p:cNvSpPr/>
            <p:nvPr/>
          </p:nvSpPr>
          <p:spPr>
            <a:xfrm>
              <a:off x="1878120" y="2614680"/>
              <a:ext cx="387360" cy="154080"/>
            </a:xfrm>
            <a:custGeom>
              <a:avLst/>
              <a:gdLst/>
              <a:ahLst/>
              <a:rect l="l" t="t" r="r" b="b"/>
              <a:pathLst>
                <a:path w="243" h="96">
                  <a:moveTo>
                    <a:pt x="0" y="36"/>
                  </a:moveTo>
                  <a:lnTo>
                    <a:pt x="14" y="96"/>
                  </a:lnTo>
                  <a:lnTo>
                    <a:pt x="243" y="57"/>
                  </a:lnTo>
                  <a:lnTo>
                    <a:pt x="230" y="0"/>
                  </a:lnTo>
                  <a:lnTo>
                    <a:pt x="0" y="36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35"/>
            <p:cNvSpPr/>
            <p:nvPr/>
          </p:nvSpPr>
          <p:spPr>
            <a:xfrm>
              <a:off x="1998720" y="2657520"/>
              <a:ext cx="16200" cy="82440"/>
            </a:xfrm>
            <a:custGeom>
              <a:avLst/>
              <a:gdLst/>
              <a:ahLst/>
              <a:rect l="l" t="t" r="r" b="b"/>
              <a:pathLst>
                <a:path w="9" h="51">
                  <a:moveTo>
                    <a:pt x="0" y="0"/>
                  </a:moveTo>
                  <a:lnTo>
                    <a:pt x="9" y="51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36"/>
            <p:cNvSpPr/>
            <p:nvPr/>
          </p:nvSpPr>
          <p:spPr>
            <a:xfrm>
              <a:off x="2122560" y="2641680"/>
              <a:ext cx="15840" cy="83880"/>
            </a:xfrm>
            <a:custGeom>
              <a:avLst/>
              <a:gdLst/>
              <a:ahLst/>
              <a:rect l="l" t="t" r="r" b="b"/>
              <a:pathLst>
                <a:path w="9" h="52">
                  <a:moveTo>
                    <a:pt x="0" y="0"/>
                  </a:moveTo>
                  <a:lnTo>
                    <a:pt x="9" y="52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8" name="Group 137"/>
          <p:cNvGrpSpPr/>
          <p:nvPr/>
        </p:nvGrpSpPr>
        <p:grpSpPr>
          <a:xfrm>
            <a:off x="1908000" y="2766960"/>
            <a:ext cx="387360" cy="154080"/>
            <a:chOff x="1908000" y="2766960"/>
            <a:chExt cx="387360" cy="154080"/>
          </a:xfrm>
        </p:grpSpPr>
        <p:sp>
          <p:nvSpPr>
            <p:cNvPr id="349" name="CustomShape 138"/>
            <p:cNvSpPr/>
            <p:nvPr/>
          </p:nvSpPr>
          <p:spPr>
            <a:xfrm>
              <a:off x="1908000" y="2766960"/>
              <a:ext cx="387360" cy="154080"/>
            </a:xfrm>
            <a:custGeom>
              <a:avLst/>
              <a:gdLst/>
              <a:ahLst/>
              <a:rect l="l" t="t" r="r" b="b"/>
              <a:pathLst>
                <a:path w="243" h="96">
                  <a:moveTo>
                    <a:pt x="0" y="37"/>
                  </a:moveTo>
                  <a:lnTo>
                    <a:pt x="13" y="96"/>
                  </a:lnTo>
                  <a:lnTo>
                    <a:pt x="243" y="57"/>
                  </a:lnTo>
                  <a:lnTo>
                    <a:pt x="230" y="0"/>
                  </a:lnTo>
                  <a:lnTo>
                    <a:pt x="0" y="37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139"/>
            <p:cNvSpPr/>
            <p:nvPr/>
          </p:nvSpPr>
          <p:spPr>
            <a:xfrm>
              <a:off x="2027160" y="2808360"/>
              <a:ext cx="17280" cy="84240"/>
            </a:xfrm>
            <a:custGeom>
              <a:avLst/>
              <a:gdLst/>
              <a:ahLst/>
              <a:rect l="l" t="t" r="r" b="b"/>
              <a:pathLst>
                <a:path w="10" h="52">
                  <a:moveTo>
                    <a:pt x="0" y="0"/>
                  </a:moveTo>
                  <a:lnTo>
                    <a:pt x="10" y="52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40"/>
            <p:cNvSpPr/>
            <p:nvPr/>
          </p:nvSpPr>
          <p:spPr>
            <a:xfrm>
              <a:off x="2151000" y="2792520"/>
              <a:ext cx="15840" cy="85680"/>
            </a:xfrm>
            <a:custGeom>
              <a:avLst/>
              <a:gdLst/>
              <a:ahLst/>
              <a:rect l="l" t="t" r="r" b="b"/>
              <a:pathLst>
                <a:path w="9" h="53">
                  <a:moveTo>
                    <a:pt x="0" y="0"/>
                  </a:moveTo>
                  <a:lnTo>
                    <a:pt x="9" y="53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2" name="Group 141"/>
          <p:cNvGrpSpPr/>
          <p:nvPr/>
        </p:nvGrpSpPr>
        <p:grpSpPr>
          <a:xfrm>
            <a:off x="6303960" y="4657680"/>
            <a:ext cx="641160" cy="536760"/>
            <a:chOff x="6303960" y="4657680"/>
            <a:chExt cx="641160" cy="536760"/>
          </a:xfrm>
        </p:grpSpPr>
        <p:sp>
          <p:nvSpPr>
            <p:cNvPr id="353" name="Line 142"/>
            <p:cNvSpPr/>
            <p:nvPr/>
          </p:nvSpPr>
          <p:spPr>
            <a:xfrm>
              <a:off x="6303960" y="4933800"/>
              <a:ext cx="641160" cy="0"/>
            </a:xfrm>
            <a:prstGeom prst="line">
              <a:avLst/>
            </a:prstGeom>
            <a:ln w="12600">
              <a:solidFill>
                <a:srgbClr val="33003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Line 143"/>
            <p:cNvSpPr/>
            <p:nvPr/>
          </p:nvSpPr>
          <p:spPr>
            <a:xfrm>
              <a:off x="6629400" y="4657680"/>
              <a:ext cx="0" cy="536760"/>
            </a:xfrm>
            <a:prstGeom prst="line">
              <a:avLst/>
            </a:prstGeom>
            <a:ln w="12600">
              <a:solidFill>
                <a:srgbClr val="33003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5" name="CustomShape 144"/>
          <p:cNvSpPr/>
          <p:nvPr/>
        </p:nvSpPr>
        <p:spPr>
          <a:xfrm>
            <a:off x="6289560" y="5214960"/>
            <a:ext cx="677880" cy="1440"/>
          </a:xfrm>
          <a:custGeom>
            <a:avLst/>
            <a:gdLst/>
            <a:ahLst/>
            <a:rect l="l" t="t" r="r" b="b"/>
            <a:pathLst>
              <a:path w="426" h="0">
                <a:moveTo>
                  <a:pt x="0" y="0"/>
                </a:moveTo>
                <a:lnTo>
                  <a:pt x="426" y="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45"/>
          <p:cNvSpPr/>
          <p:nvPr/>
        </p:nvSpPr>
        <p:spPr>
          <a:xfrm>
            <a:off x="3156120" y="498168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146"/>
          <p:cNvSpPr/>
          <p:nvPr/>
        </p:nvSpPr>
        <p:spPr>
          <a:xfrm>
            <a:off x="2838600" y="498168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147"/>
          <p:cNvSpPr/>
          <p:nvPr/>
        </p:nvSpPr>
        <p:spPr>
          <a:xfrm>
            <a:off x="2511360" y="497376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148"/>
          <p:cNvSpPr/>
          <p:nvPr/>
        </p:nvSpPr>
        <p:spPr>
          <a:xfrm>
            <a:off x="2201760" y="497376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149"/>
          <p:cNvSpPr/>
          <p:nvPr/>
        </p:nvSpPr>
        <p:spPr>
          <a:xfrm>
            <a:off x="1920960" y="497376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150"/>
          <p:cNvSpPr/>
          <p:nvPr/>
        </p:nvSpPr>
        <p:spPr>
          <a:xfrm>
            <a:off x="1600200" y="497376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151"/>
          <p:cNvSpPr/>
          <p:nvPr/>
        </p:nvSpPr>
        <p:spPr>
          <a:xfrm>
            <a:off x="2066760" y="5175360"/>
            <a:ext cx="772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DECANTADORES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52"/>
          <p:cNvSpPr/>
          <p:nvPr/>
        </p:nvSpPr>
        <p:spPr>
          <a:xfrm>
            <a:off x="2631960" y="3919680"/>
            <a:ext cx="772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DECANTADORES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53"/>
          <p:cNvSpPr/>
          <p:nvPr/>
        </p:nvSpPr>
        <p:spPr>
          <a:xfrm>
            <a:off x="3925800" y="372600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21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54"/>
          <p:cNvSpPr/>
          <p:nvPr/>
        </p:nvSpPr>
        <p:spPr>
          <a:xfrm>
            <a:off x="3594240" y="372600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20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155"/>
          <p:cNvSpPr/>
          <p:nvPr/>
        </p:nvSpPr>
        <p:spPr>
          <a:xfrm>
            <a:off x="3294000" y="372600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156"/>
          <p:cNvSpPr/>
          <p:nvPr/>
        </p:nvSpPr>
        <p:spPr>
          <a:xfrm>
            <a:off x="2998800" y="372888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18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57"/>
          <p:cNvSpPr/>
          <p:nvPr/>
        </p:nvSpPr>
        <p:spPr>
          <a:xfrm>
            <a:off x="2697120" y="372600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17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58"/>
          <p:cNvSpPr/>
          <p:nvPr/>
        </p:nvSpPr>
        <p:spPr>
          <a:xfrm>
            <a:off x="2408400" y="3726000"/>
            <a:ext cx="23796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16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159"/>
          <p:cNvSpPr/>
          <p:nvPr/>
        </p:nvSpPr>
        <p:spPr>
          <a:xfrm>
            <a:off x="5170680" y="3610080"/>
            <a:ext cx="323640" cy="8244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FILTROS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160"/>
          <p:cNvSpPr/>
          <p:nvPr/>
        </p:nvSpPr>
        <p:spPr>
          <a:xfrm>
            <a:off x="6919560" y="4721400"/>
            <a:ext cx="58068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SECTOR “B”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161"/>
          <p:cNvSpPr/>
          <p:nvPr/>
        </p:nvSpPr>
        <p:spPr>
          <a:xfrm>
            <a:off x="6966360" y="2565360"/>
            <a:ext cx="48492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Nueva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Elevadora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162"/>
          <p:cNvSpPr/>
          <p:nvPr/>
        </p:nvSpPr>
        <p:spPr>
          <a:xfrm>
            <a:off x="5632920" y="2486160"/>
            <a:ext cx="484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Elevadora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163"/>
          <p:cNvSpPr/>
          <p:nvPr/>
        </p:nvSpPr>
        <p:spPr>
          <a:xfrm>
            <a:off x="7802280" y="3449520"/>
            <a:ext cx="64188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IMPELENTES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PRINCIPALES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64"/>
          <p:cNvSpPr/>
          <p:nvPr/>
        </p:nvSpPr>
        <p:spPr>
          <a:xfrm>
            <a:off x="1747080" y="3451320"/>
            <a:ext cx="50148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Cámara 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Derivación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165"/>
          <p:cNvSpPr/>
          <p:nvPr/>
        </p:nvSpPr>
        <p:spPr>
          <a:xfrm>
            <a:off x="1198080" y="511488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166"/>
          <p:cNvSpPr/>
          <p:nvPr/>
        </p:nvSpPr>
        <p:spPr>
          <a:xfrm>
            <a:off x="909360" y="512280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167"/>
          <p:cNvSpPr/>
          <p:nvPr/>
        </p:nvSpPr>
        <p:spPr>
          <a:xfrm>
            <a:off x="623520" y="511488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168"/>
          <p:cNvSpPr/>
          <p:nvPr/>
        </p:nvSpPr>
        <p:spPr>
          <a:xfrm>
            <a:off x="339480" y="511488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169"/>
          <p:cNvSpPr/>
          <p:nvPr/>
        </p:nvSpPr>
        <p:spPr>
          <a:xfrm>
            <a:off x="1773360" y="2492280"/>
            <a:ext cx="66456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COAGULANTE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170"/>
          <p:cNvSpPr/>
          <p:nvPr/>
        </p:nvSpPr>
        <p:spPr>
          <a:xfrm>
            <a:off x="6624720" y="2058840"/>
            <a:ext cx="179280" cy="1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71"/>
          <p:cNvSpPr/>
          <p:nvPr/>
        </p:nvSpPr>
        <p:spPr>
          <a:xfrm>
            <a:off x="6314760" y="467820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172"/>
          <p:cNvSpPr/>
          <p:nvPr/>
        </p:nvSpPr>
        <p:spPr>
          <a:xfrm>
            <a:off x="6732360" y="468936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173"/>
          <p:cNvSpPr/>
          <p:nvPr/>
        </p:nvSpPr>
        <p:spPr>
          <a:xfrm>
            <a:off x="6292440" y="498960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174"/>
          <p:cNvSpPr/>
          <p:nvPr/>
        </p:nvSpPr>
        <p:spPr>
          <a:xfrm>
            <a:off x="6732360" y="499752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175"/>
          <p:cNvSpPr/>
          <p:nvPr/>
        </p:nvSpPr>
        <p:spPr>
          <a:xfrm>
            <a:off x="5756400" y="932040"/>
            <a:ext cx="236520" cy="226800"/>
          </a:xfrm>
          <a:custGeom>
            <a:avLst/>
            <a:gdLst/>
            <a:ahLst/>
            <a:rect l="0" t="0" r="r" b="b"/>
            <a:pathLst>
              <a:path w="659" h="632">
                <a:moveTo>
                  <a:pt x="164" y="0"/>
                </a:moveTo>
                <a:lnTo>
                  <a:pt x="493" y="0"/>
                </a:lnTo>
                <a:lnTo>
                  <a:pt x="658" y="315"/>
                </a:lnTo>
                <a:lnTo>
                  <a:pt x="493" y="631"/>
                </a:lnTo>
                <a:lnTo>
                  <a:pt x="164" y="631"/>
                </a:lnTo>
                <a:lnTo>
                  <a:pt x="0" y="315"/>
                </a:lnTo>
                <a:lnTo>
                  <a:pt x="164" y="0"/>
                </a:lnTo>
              </a:path>
            </a:pathLst>
          </a:custGeom>
          <a:solidFill>
            <a:srgbClr val="ff99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76"/>
          <p:cNvSpPr/>
          <p:nvPr/>
        </p:nvSpPr>
        <p:spPr>
          <a:xfrm>
            <a:off x="5900760" y="1338120"/>
            <a:ext cx="96840" cy="66960"/>
          </a:xfrm>
          <a:custGeom>
            <a:avLst/>
            <a:gdLst/>
            <a:ahLst/>
            <a:rect l="l" t="t" r="r" b="b"/>
            <a:pathLst>
              <a:path w="60" h="41">
                <a:moveTo>
                  <a:pt x="0" y="28"/>
                </a:moveTo>
                <a:lnTo>
                  <a:pt x="20" y="25"/>
                </a:lnTo>
                <a:lnTo>
                  <a:pt x="25" y="0"/>
                </a:lnTo>
                <a:lnTo>
                  <a:pt x="32" y="41"/>
                </a:lnTo>
                <a:lnTo>
                  <a:pt x="35" y="13"/>
                </a:lnTo>
                <a:lnTo>
                  <a:pt x="60" y="13"/>
                </a:lnTo>
              </a:path>
            </a:pathLst>
          </a:custGeom>
          <a:noFill/>
          <a:ln cap="rnd" w="12600">
            <a:solidFill>
              <a:srgbClr val="ffff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77"/>
          <p:cNvSpPr/>
          <p:nvPr/>
        </p:nvSpPr>
        <p:spPr>
          <a:xfrm>
            <a:off x="6553080" y="1371600"/>
            <a:ext cx="163800" cy="81000"/>
          </a:xfrm>
          <a:custGeom>
            <a:avLst/>
            <a:gdLst/>
            <a:ahLst/>
            <a:rect l="l" t="t" r="r" b="b"/>
            <a:pathLst>
              <a:path w="102" h="50">
                <a:moveTo>
                  <a:pt x="0" y="33"/>
                </a:moveTo>
                <a:lnTo>
                  <a:pt x="36" y="30"/>
                </a:lnTo>
                <a:lnTo>
                  <a:pt x="43" y="0"/>
                </a:lnTo>
                <a:lnTo>
                  <a:pt x="55" y="50"/>
                </a:lnTo>
                <a:lnTo>
                  <a:pt x="59" y="17"/>
                </a:lnTo>
                <a:lnTo>
                  <a:pt x="102" y="17"/>
                </a:lnTo>
              </a:path>
            </a:pathLst>
          </a:custGeom>
          <a:noFill/>
          <a:ln cap="rnd" w="25560">
            <a:solidFill>
              <a:srgbClr val="ffff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78"/>
          <p:cNvSpPr/>
          <p:nvPr/>
        </p:nvSpPr>
        <p:spPr>
          <a:xfrm>
            <a:off x="1512000" y="4334040"/>
            <a:ext cx="8384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CANAL COLECTOR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179"/>
          <p:cNvSpPr/>
          <p:nvPr/>
        </p:nvSpPr>
        <p:spPr>
          <a:xfrm>
            <a:off x="8035920" y="3981600"/>
            <a:ext cx="847800" cy="558720"/>
          </a:xfrm>
          <a:custGeom>
            <a:avLst/>
            <a:gdLst/>
            <a:ahLst/>
            <a:rect l="l" t="t" r="r" b="b"/>
            <a:pathLst>
              <a:path w="533" h="351">
                <a:moveTo>
                  <a:pt x="354" y="0"/>
                </a:moveTo>
                <a:lnTo>
                  <a:pt x="0" y="146"/>
                </a:lnTo>
                <a:lnTo>
                  <a:pt x="85" y="293"/>
                </a:lnTo>
                <a:lnTo>
                  <a:pt x="17" y="332"/>
                </a:lnTo>
                <a:lnTo>
                  <a:pt x="443" y="351"/>
                </a:lnTo>
                <a:lnTo>
                  <a:pt x="533" y="20"/>
                </a:lnTo>
                <a:lnTo>
                  <a:pt x="466" y="59"/>
                </a:lnTo>
                <a:lnTo>
                  <a:pt x="354" y="0"/>
                </a:lnTo>
              </a:path>
            </a:pathLst>
          </a:custGeom>
          <a:solidFill>
            <a:srgbClr val="ffffe1"/>
          </a:solidFill>
          <a:ln cap="rnd" w="76320">
            <a:solidFill>
              <a:srgbClr val="cccc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1" name="Group 180"/>
          <p:cNvGrpSpPr/>
          <p:nvPr/>
        </p:nvGrpSpPr>
        <p:grpSpPr>
          <a:xfrm>
            <a:off x="328680" y="4573440"/>
            <a:ext cx="1114200" cy="1044720"/>
            <a:chOff x="328680" y="4573440"/>
            <a:chExt cx="1114200" cy="1044720"/>
          </a:xfrm>
        </p:grpSpPr>
        <p:sp>
          <p:nvSpPr>
            <p:cNvPr id="392" name="CustomShape 181"/>
            <p:cNvSpPr/>
            <p:nvPr/>
          </p:nvSpPr>
          <p:spPr>
            <a:xfrm>
              <a:off x="328680" y="4673520"/>
              <a:ext cx="1114200" cy="1800"/>
            </a:xfrm>
            <a:custGeom>
              <a:avLst/>
              <a:gdLst/>
              <a:ahLst/>
              <a:rect l="l" t="t" r="r" b="b"/>
              <a:pathLst>
                <a:path w="701" h="0">
                  <a:moveTo>
                    <a:pt x="0" y="0"/>
                  </a:moveTo>
                  <a:lnTo>
                    <a:pt x="701" y="0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82"/>
            <p:cNvSpPr/>
            <p:nvPr/>
          </p:nvSpPr>
          <p:spPr>
            <a:xfrm>
              <a:off x="1166760" y="4673520"/>
              <a:ext cx="1080" cy="944640"/>
            </a:xfrm>
            <a:custGeom>
              <a:avLst/>
              <a:gdLst/>
              <a:ahLst/>
              <a:rect l="l" t="t" r="r" b="b"/>
              <a:pathLst>
                <a:path w="0" h="594">
                  <a:moveTo>
                    <a:pt x="0" y="0"/>
                  </a:moveTo>
                  <a:lnTo>
                    <a:pt x="0" y="594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33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83"/>
            <p:cNvSpPr/>
            <p:nvPr/>
          </p:nvSpPr>
          <p:spPr>
            <a:xfrm>
              <a:off x="869760" y="4602240"/>
              <a:ext cx="1440" cy="1015920"/>
            </a:xfrm>
            <a:custGeom>
              <a:avLst/>
              <a:gdLst/>
              <a:ahLst/>
              <a:rect l="l" t="t" r="r" b="b"/>
              <a:pathLst>
                <a:path w="0" h="639">
                  <a:moveTo>
                    <a:pt x="0" y="0"/>
                  </a:moveTo>
                  <a:lnTo>
                    <a:pt x="0" y="639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33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184"/>
            <p:cNvSpPr/>
            <p:nvPr/>
          </p:nvSpPr>
          <p:spPr>
            <a:xfrm>
              <a:off x="574560" y="4673520"/>
              <a:ext cx="1080" cy="944640"/>
            </a:xfrm>
            <a:custGeom>
              <a:avLst/>
              <a:gdLst/>
              <a:ahLst/>
              <a:rect l="l" t="t" r="r" b="b"/>
              <a:pathLst>
                <a:path w="0" h="594">
                  <a:moveTo>
                    <a:pt x="0" y="0"/>
                  </a:moveTo>
                  <a:lnTo>
                    <a:pt x="0" y="594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33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185"/>
            <p:cNvSpPr/>
            <p:nvPr/>
          </p:nvSpPr>
          <p:spPr>
            <a:xfrm>
              <a:off x="774720" y="4573440"/>
              <a:ext cx="210600" cy="120960"/>
            </a:xfrm>
            <a:prstGeom prst="rect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7" name="Group 186"/>
          <p:cNvGrpSpPr/>
          <p:nvPr/>
        </p:nvGrpSpPr>
        <p:grpSpPr>
          <a:xfrm>
            <a:off x="6305400" y="5235480"/>
            <a:ext cx="638280" cy="130320"/>
            <a:chOff x="6305400" y="5235480"/>
            <a:chExt cx="638280" cy="130320"/>
          </a:xfrm>
        </p:grpSpPr>
        <p:sp>
          <p:nvSpPr>
            <p:cNvPr id="398" name="CustomShape 187"/>
            <p:cNvSpPr/>
            <p:nvPr/>
          </p:nvSpPr>
          <p:spPr>
            <a:xfrm>
              <a:off x="6305400" y="5235480"/>
              <a:ext cx="6192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88"/>
            <p:cNvSpPr/>
            <p:nvPr/>
          </p:nvSpPr>
          <p:spPr>
            <a:xfrm>
              <a:off x="6399000" y="5235480"/>
              <a:ext cx="6048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89"/>
            <p:cNvSpPr/>
            <p:nvPr/>
          </p:nvSpPr>
          <p:spPr>
            <a:xfrm>
              <a:off x="6492600" y="5235480"/>
              <a:ext cx="5904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90"/>
            <p:cNvSpPr/>
            <p:nvPr/>
          </p:nvSpPr>
          <p:spPr>
            <a:xfrm>
              <a:off x="6588000" y="5235480"/>
              <a:ext cx="6192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91"/>
            <p:cNvSpPr/>
            <p:nvPr/>
          </p:nvSpPr>
          <p:spPr>
            <a:xfrm>
              <a:off x="6689520" y="5235480"/>
              <a:ext cx="6192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92"/>
            <p:cNvSpPr/>
            <p:nvPr/>
          </p:nvSpPr>
          <p:spPr>
            <a:xfrm>
              <a:off x="6783120" y="5235480"/>
              <a:ext cx="6048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193"/>
            <p:cNvSpPr/>
            <p:nvPr/>
          </p:nvSpPr>
          <p:spPr>
            <a:xfrm>
              <a:off x="6883200" y="5235480"/>
              <a:ext cx="60480" cy="13032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5" name="Group 194"/>
          <p:cNvGrpSpPr/>
          <p:nvPr/>
        </p:nvGrpSpPr>
        <p:grpSpPr>
          <a:xfrm>
            <a:off x="6300720" y="5489640"/>
            <a:ext cx="646200" cy="131760"/>
            <a:chOff x="6300720" y="5489640"/>
            <a:chExt cx="646200" cy="131760"/>
          </a:xfrm>
        </p:grpSpPr>
        <p:sp>
          <p:nvSpPr>
            <p:cNvPr id="406" name="CustomShape 195"/>
            <p:cNvSpPr/>
            <p:nvPr/>
          </p:nvSpPr>
          <p:spPr>
            <a:xfrm>
              <a:off x="6300720" y="5489640"/>
              <a:ext cx="6012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96"/>
            <p:cNvSpPr/>
            <p:nvPr/>
          </p:nvSpPr>
          <p:spPr>
            <a:xfrm>
              <a:off x="6394320" y="5489640"/>
              <a:ext cx="6336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197"/>
            <p:cNvSpPr/>
            <p:nvPr/>
          </p:nvSpPr>
          <p:spPr>
            <a:xfrm>
              <a:off x="6489720" y="5489640"/>
              <a:ext cx="6192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198"/>
            <p:cNvSpPr/>
            <p:nvPr/>
          </p:nvSpPr>
          <p:spPr>
            <a:xfrm>
              <a:off x="6588000" y="5489640"/>
              <a:ext cx="6192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99"/>
            <p:cNvSpPr/>
            <p:nvPr/>
          </p:nvSpPr>
          <p:spPr>
            <a:xfrm>
              <a:off x="6689520" y="5489640"/>
              <a:ext cx="6192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00"/>
            <p:cNvSpPr/>
            <p:nvPr/>
          </p:nvSpPr>
          <p:spPr>
            <a:xfrm>
              <a:off x="6783120" y="5489640"/>
              <a:ext cx="6192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201"/>
            <p:cNvSpPr/>
            <p:nvPr/>
          </p:nvSpPr>
          <p:spPr>
            <a:xfrm>
              <a:off x="6886440" y="5489640"/>
              <a:ext cx="60480" cy="131760"/>
            </a:xfrm>
            <a:prstGeom prst="rect">
              <a:avLst/>
            </a:prstGeom>
            <a:solidFill>
              <a:srgbClr val="a2c1f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3" name="CustomShape 202"/>
          <p:cNvSpPr/>
          <p:nvPr/>
        </p:nvSpPr>
        <p:spPr>
          <a:xfrm>
            <a:off x="6729480" y="3790800"/>
            <a:ext cx="87120" cy="847800"/>
          </a:xfrm>
          <a:custGeom>
            <a:avLst/>
            <a:gdLst/>
            <a:ahLst/>
            <a:rect l="l" t="t" r="r" b="b"/>
            <a:pathLst>
              <a:path w="54" h="533">
                <a:moveTo>
                  <a:pt x="0" y="533"/>
                </a:moveTo>
                <a:lnTo>
                  <a:pt x="0" y="0"/>
                </a:lnTo>
                <a:lnTo>
                  <a:pt x="54" y="5"/>
                </a:lnTo>
                <a:lnTo>
                  <a:pt x="54" y="533"/>
                </a:lnTo>
                <a:lnTo>
                  <a:pt x="0" y="533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03"/>
          <p:cNvSpPr/>
          <p:nvPr/>
        </p:nvSpPr>
        <p:spPr>
          <a:xfrm>
            <a:off x="6521400" y="3427560"/>
            <a:ext cx="876240" cy="42228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04"/>
          <p:cNvSpPr/>
          <p:nvPr/>
        </p:nvSpPr>
        <p:spPr>
          <a:xfrm>
            <a:off x="6665040" y="3516480"/>
            <a:ext cx="56556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RESERVA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“ </a:t>
            </a:r>
            <a:r>
              <a:rPr b="1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 ”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CustomShape 205"/>
          <p:cNvSpPr/>
          <p:nvPr/>
        </p:nvSpPr>
        <p:spPr>
          <a:xfrm>
            <a:off x="5940360" y="3365640"/>
            <a:ext cx="163440" cy="81000"/>
          </a:xfrm>
          <a:custGeom>
            <a:avLst/>
            <a:gdLst/>
            <a:ahLst/>
            <a:rect l="l" t="t" r="r" b="b"/>
            <a:pathLst>
              <a:path w="102" h="50">
                <a:moveTo>
                  <a:pt x="102" y="38"/>
                </a:moveTo>
                <a:lnTo>
                  <a:pt x="55" y="0"/>
                </a:lnTo>
                <a:lnTo>
                  <a:pt x="52" y="15"/>
                </a:lnTo>
                <a:lnTo>
                  <a:pt x="7" y="5"/>
                </a:lnTo>
                <a:lnTo>
                  <a:pt x="0" y="26"/>
                </a:lnTo>
                <a:lnTo>
                  <a:pt x="46" y="37"/>
                </a:lnTo>
                <a:lnTo>
                  <a:pt x="43" y="50"/>
                </a:lnTo>
                <a:lnTo>
                  <a:pt x="102" y="38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06"/>
          <p:cNvSpPr/>
          <p:nvPr/>
        </p:nvSpPr>
        <p:spPr>
          <a:xfrm rot="16200000">
            <a:off x="6719760" y="3971520"/>
            <a:ext cx="104760" cy="73080"/>
          </a:xfrm>
          <a:custGeom>
            <a:avLst/>
            <a:gdLst/>
            <a:ahLst/>
            <a:rect l="0" t="0" r="r" b="b"/>
            <a:pathLst>
              <a:path w="293" h="205">
                <a:moveTo>
                  <a:pt x="0" y="51"/>
                </a:moveTo>
                <a:lnTo>
                  <a:pt x="145" y="51"/>
                </a:lnTo>
                <a:lnTo>
                  <a:pt x="145" y="0"/>
                </a:lnTo>
                <a:lnTo>
                  <a:pt x="292" y="102"/>
                </a:lnTo>
                <a:lnTo>
                  <a:pt x="145" y="204"/>
                </a:lnTo>
                <a:lnTo>
                  <a:pt x="145" y="153"/>
                </a:lnTo>
                <a:lnTo>
                  <a:pt x="0" y="153"/>
                </a:lnTo>
                <a:lnTo>
                  <a:pt x="0" y="51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07"/>
          <p:cNvSpPr/>
          <p:nvPr/>
        </p:nvSpPr>
        <p:spPr>
          <a:xfrm>
            <a:off x="7472520" y="3506760"/>
            <a:ext cx="158760" cy="71640"/>
          </a:xfrm>
          <a:custGeom>
            <a:avLst/>
            <a:gdLst/>
            <a:ahLst/>
            <a:rect l="0" t="0" r="r" b="b"/>
            <a:pathLst>
              <a:path w="443" h="201">
                <a:moveTo>
                  <a:pt x="0" y="50"/>
                </a:moveTo>
                <a:lnTo>
                  <a:pt x="220" y="50"/>
                </a:lnTo>
                <a:lnTo>
                  <a:pt x="220" y="0"/>
                </a:lnTo>
                <a:lnTo>
                  <a:pt x="442" y="100"/>
                </a:lnTo>
                <a:lnTo>
                  <a:pt x="220" y="200"/>
                </a:lnTo>
                <a:lnTo>
                  <a:pt x="22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08"/>
          <p:cNvSpPr/>
          <p:nvPr/>
        </p:nvSpPr>
        <p:spPr>
          <a:xfrm rot="16200000">
            <a:off x="2484360" y="359568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09"/>
          <p:cNvSpPr/>
          <p:nvPr/>
        </p:nvSpPr>
        <p:spPr>
          <a:xfrm rot="16200000">
            <a:off x="2755800" y="3519360"/>
            <a:ext cx="7596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7" y="48"/>
                </a:lnTo>
                <a:lnTo>
                  <a:pt x="107" y="0"/>
                </a:lnTo>
                <a:lnTo>
                  <a:pt x="0" y="97"/>
                </a:lnTo>
                <a:lnTo>
                  <a:pt x="107" y="194"/>
                </a:lnTo>
                <a:lnTo>
                  <a:pt x="107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10"/>
          <p:cNvSpPr/>
          <p:nvPr/>
        </p:nvSpPr>
        <p:spPr>
          <a:xfrm rot="16200000">
            <a:off x="3084480" y="342900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11"/>
          <p:cNvSpPr/>
          <p:nvPr/>
        </p:nvSpPr>
        <p:spPr>
          <a:xfrm rot="16200000">
            <a:off x="3368520" y="342900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12"/>
          <p:cNvSpPr/>
          <p:nvPr/>
        </p:nvSpPr>
        <p:spPr>
          <a:xfrm rot="16200000">
            <a:off x="3668760" y="342900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13"/>
          <p:cNvSpPr/>
          <p:nvPr/>
        </p:nvSpPr>
        <p:spPr>
          <a:xfrm rot="16200000">
            <a:off x="3983040" y="3427200"/>
            <a:ext cx="7596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7" y="48"/>
                </a:lnTo>
                <a:lnTo>
                  <a:pt x="107" y="0"/>
                </a:lnTo>
                <a:lnTo>
                  <a:pt x="0" y="97"/>
                </a:lnTo>
                <a:lnTo>
                  <a:pt x="107" y="194"/>
                </a:lnTo>
                <a:lnTo>
                  <a:pt x="107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14"/>
          <p:cNvSpPr/>
          <p:nvPr/>
        </p:nvSpPr>
        <p:spPr>
          <a:xfrm rot="16200000">
            <a:off x="3222720" y="54039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15"/>
          <p:cNvSpPr/>
          <p:nvPr/>
        </p:nvSpPr>
        <p:spPr>
          <a:xfrm rot="16200000">
            <a:off x="2897280" y="54039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16"/>
          <p:cNvSpPr/>
          <p:nvPr/>
        </p:nvSpPr>
        <p:spPr>
          <a:xfrm rot="16200000">
            <a:off x="2557440" y="54039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17"/>
          <p:cNvSpPr/>
          <p:nvPr/>
        </p:nvSpPr>
        <p:spPr>
          <a:xfrm rot="16200000">
            <a:off x="2260440" y="54039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18"/>
          <p:cNvSpPr/>
          <p:nvPr/>
        </p:nvSpPr>
        <p:spPr>
          <a:xfrm rot="16200000">
            <a:off x="1982880" y="54039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19"/>
          <p:cNvSpPr/>
          <p:nvPr/>
        </p:nvSpPr>
        <p:spPr>
          <a:xfrm rot="16200000">
            <a:off x="1671480" y="540216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0" y="48"/>
                </a:moveTo>
                <a:lnTo>
                  <a:pt x="106" y="48"/>
                </a:lnTo>
                <a:lnTo>
                  <a:pt x="106" y="0"/>
                </a:lnTo>
                <a:lnTo>
                  <a:pt x="212" y="97"/>
                </a:lnTo>
                <a:lnTo>
                  <a:pt x="106" y="194"/>
                </a:lnTo>
                <a:lnTo>
                  <a:pt x="106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220"/>
          <p:cNvGrpSpPr/>
          <p:nvPr/>
        </p:nvGrpSpPr>
        <p:grpSpPr>
          <a:xfrm>
            <a:off x="6294600" y="4878360"/>
            <a:ext cx="736560" cy="771480"/>
            <a:chOff x="6294600" y="4878360"/>
            <a:chExt cx="736560" cy="771480"/>
          </a:xfrm>
        </p:grpSpPr>
        <p:sp>
          <p:nvSpPr>
            <p:cNvPr id="432" name="CustomShape 221"/>
            <p:cNvSpPr/>
            <p:nvPr/>
          </p:nvSpPr>
          <p:spPr>
            <a:xfrm>
              <a:off x="6961320" y="4878360"/>
              <a:ext cx="58680" cy="147600"/>
            </a:xfrm>
            <a:prstGeom prst="rect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222"/>
            <p:cNvSpPr/>
            <p:nvPr/>
          </p:nvSpPr>
          <p:spPr>
            <a:xfrm>
              <a:off x="6294600" y="5394240"/>
              <a:ext cx="736560" cy="255600"/>
            </a:xfrm>
            <a:custGeom>
              <a:avLst/>
              <a:gdLst/>
              <a:ahLst/>
              <a:rect l="l" t="t" r="r" b="b"/>
              <a:pathLst>
                <a:path w="463" h="160">
                  <a:moveTo>
                    <a:pt x="0" y="0"/>
                  </a:moveTo>
                  <a:lnTo>
                    <a:pt x="0" y="40"/>
                  </a:lnTo>
                  <a:lnTo>
                    <a:pt x="425" y="40"/>
                  </a:lnTo>
                  <a:lnTo>
                    <a:pt x="425" y="160"/>
                  </a:lnTo>
                  <a:lnTo>
                    <a:pt x="463" y="160"/>
                  </a:lnTo>
                  <a:lnTo>
                    <a:pt x="463" y="0"/>
                  </a:lnTo>
                  <a:lnTo>
                    <a:pt x="0" y="0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" name="CustomShape 223"/>
          <p:cNvSpPr/>
          <p:nvPr/>
        </p:nvSpPr>
        <p:spPr>
          <a:xfrm rot="16200000">
            <a:off x="6669000" y="69840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24"/>
          <p:cNvSpPr/>
          <p:nvPr/>
        </p:nvSpPr>
        <p:spPr>
          <a:xfrm>
            <a:off x="6910560" y="920880"/>
            <a:ext cx="80640" cy="68040"/>
          </a:xfrm>
          <a:custGeom>
            <a:avLst/>
            <a:gdLst/>
            <a:ahLst/>
            <a:rect l="0" t="0" r="r" b="b"/>
            <a:pathLst>
              <a:path w="226" h="191">
                <a:moveTo>
                  <a:pt x="225" y="47"/>
                </a:moveTo>
                <a:lnTo>
                  <a:pt x="113" y="47"/>
                </a:lnTo>
                <a:lnTo>
                  <a:pt x="113" y="0"/>
                </a:lnTo>
                <a:lnTo>
                  <a:pt x="0" y="95"/>
                </a:lnTo>
                <a:lnTo>
                  <a:pt x="113" y="190"/>
                </a:lnTo>
                <a:lnTo>
                  <a:pt x="113" y="142"/>
                </a:lnTo>
                <a:lnTo>
                  <a:pt x="225" y="142"/>
                </a:lnTo>
                <a:lnTo>
                  <a:pt x="225" y="47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6" name="Group 225"/>
          <p:cNvGrpSpPr/>
          <p:nvPr/>
        </p:nvGrpSpPr>
        <p:grpSpPr>
          <a:xfrm>
            <a:off x="4452840" y="3325680"/>
            <a:ext cx="1146240" cy="979560"/>
            <a:chOff x="4452840" y="3325680"/>
            <a:chExt cx="1146240" cy="979560"/>
          </a:xfrm>
        </p:grpSpPr>
        <p:sp>
          <p:nvSpPr>
            <p:cNvPr id="437" name="CustomShape 226"/>
            <p:cNvSpPr/>
            <p:nvPr/>
          </p:nvSpPr>
          <p:spPr>
            <a:xfrm>
              <a:off x="4613040" y="3328920"/>
              <a:ext cx="1800" cy="973080"/>
            </a:xfrm>
            <a:custGeom>
              <a:avLst/>
              <a:gdLst/>
              <a:ahLst/>
              <a:rect l="l" t="t" r="r" b="b"/>
              <a:pathLst>
                <a:path w="0" h="612">
                  <a:moveTo>
                    <a:pt x="0" y="0"/>
                  </a:moveTo>
                  <a:lnTo>
                    <a:pt x="0" y="612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227"/>
            <p:cNvSpPr/>
            <p:nvPr/>
          </p:nvSpPr>
          <p:spPr>
            <a:xfrm>
              <a:off x="4763880" y="3328920"/>
              <a:ext cx="1800" cy="973080"/>
            </a:xfrm>
            <a:custGeom>
              <a:avLst/>
              <a:gdLst/>
              <a:ahLst/>
              <a:rect l="l" t="t" r="r" b="b"/>
              <a:pathLst>
                <a:path w="0" h="612">
                  <a:moveTo>
                    <a:pt x="0" y="0"/>
                  </a:moveTo>
                  <a:lnTo>
                    <a:pt x="0" y="612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228"/>
            <p:cNvSpPr/>
            <p:nvPr/>
          </p:nvSpPr>
          <p:spPr>
            <a:xfrm>
              <a:off x="5438520" y="3333600"/>
              <a:ext cx="1800" cy="971640"/>
            </a:xfrm>
            <a:custGeom>
              <a:avLst/>
              <a:gdLst/>
              <a:ahLst/>
              <a:rect l="l" t="t" r="r" b="b"/>
              <a:pathLst>
                <a:path w="0" h="611">
                  <a:moveTo>
                    <a:pt x="0" y="0"/>
                  </a:moveTo>
                  <a:lnTo>
                    <a:pt x="0" y="611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229"/>
            <p:cNvSpPr/>
            <p:nvPr/>
          </p:nvSpPr>
          <p:spPr>
            <a:xfrm>
              <a:off x="5597280" y="3333600"/>
              <a:ext cx="1800" cy="971640"/>
            </a:xfrm>
            <a:custGeom>
              <a:avLst/>
              <a:gdLst/>
              <a:ahLst/>
              <a:rect l="l" t="t" r="r" b="b"/>
              <a:pathLst>
                <a:path w="0" h="611">
                  <a:moveTo>
                    <a:pt x="0" y="0"/>
                  </a:moveTo>
                  <a:lnTo>
                    <a:pt x="0" y="611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230"/>
            <p:cNvSpPr/>
            <p:nvPr/>
          </p:nvSpPr>
          <p:spPr>
            <a:xfrm>
              <a:off x="5281560" y="3328920"/>
              <a:ext cx="1440" cy="973080"/>
            </a:xfrm>
            <a:custGeom>
              <a:avLst/>
              <a:gdLst/>
              <a:ahLst/>
              <a:rect l="l" t="t" r="r" b="b"/>
              <a:pathLst>
                <a:path w="0" h="612">
                  <a:moveTo>
                    <a:pt x="0" y="0"/>
                  </a:moveTo>
                  <a:lnTo>
                    <a:pt x="0" y="612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231"/>
            <p:cNvSpPr/>
            <p:nvPr/>
          </p:nvSpPr>
          <p:spPr>
            <a:xfrm>
              <a:off x="4452840" y="3325680"/>
              <a:ext cx="1440" cy="973440"/>
            </a:xfrm>
            <a:custGeom>
              <a:avLst/>
              <a:gdLst/>
              <a:ahLst/>
              <a:rect l="l" t="t" r="r" b="b"/>
              <a:pathLst>
                <a:path w="0" h="612">
                  <a:moveTo>
                    <a:pt x="0" y="0"/>
                  </a:moveTo>
                  <a:lnTo>
                    <a:pt x="0" y="612"/>
                  </a:lnTo>
                </a:path>
              </a:pathLst>
            </a:custGeom>
            <a:noFill/>
            <a:ln cap="rnd" w="12600">
              <a:solidFill>
                <a:srgbClr val="ffffe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3" name="CustomShape 232"/>
          <p:cNvSpPr/>
          <p:nvPr/>
        </p:nvSpPr>
        <p:spPr>
          <a:xfrm>
            <a:off x="6372360" y="907920"/>
            <a:ext cx="82440" cy="68400"/>
          </a:xfrm>
          <a:custGeom>
            <a:avLst/>
            <a:gdLst/>
            <a:ahLst/>
            <a:rect l="0" t="0" r="r" b="b"/>
            <a:pathLst>
              <a:path w="231" h="192">
                <a:moveTo>
                  <a:pt x="0" y="47"/>
                </a:moveTo>
                <a:lnTo>
                  <a:pt x="114" y="47"/>
                </a:lnTo>
                <a:lnTo>
                  <a:pt x="114" y="0"/>
                </a:lnTo>
                <a:lnTo>
                  <a:pt x="230" y="95"/>
                </a:lnTo>
                <a:lnTo>
                  <a:pt x="114" y="191"/>
                </a:lnTo>
                <a:lnTo>
                  <a:pt x="114" y="143"/>
                </a:lnTo>
                <a:lnTo>
                  <a:pt x="0" y="143"/>
                </a:lnTo>
                <a:lnTo>
                  <a:pt x="0" y="47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33"/>
          <p:cNvSpPr/>
          <p:nvPr/>
        </p:nvSpPr>
        <p:spPr>
          <a:xfrm rot="16200000">
            <a:off x="6702480" y="160344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34"/>
          <p:cNvSpPr/>
          <p:nvPr/>
        </p:nvSpPr>
        <p:spPr>
          <a:xfrm>
            <a:off x="6346080" y="2004840"/>
            <a:ext cx="81000" cy="68400"/>
          </a:xfrm>
          <a:custGeom>
            <a:avLst/>
            <a:gdLst/>
            <a:ahLst/>
            <a:rect l="0" t="0" r="r" b="b"/>
            <a:pathLst>
              <a:path w="226" h="192">
                <a:moveTo>
                  <a:pt x="225" y="47"/>
                </a:moveTo>
                <a:lnTo>
                  <a:pt x="113" y="47"/>
                </a:lnTo>
                <a:lnTo>
                  <a:pt x="113" y="0"/>
                </a:lnTo>
                <a:lnTo>
                  <a:pt x="0" y="95"/>
                </a:lnTo>
                <a:lnTo>
                  <a:pt x="113" y="191"/>
                </a:lnTo>
                <a:lnTo>
                  <a:pt x="113" y="143"/>
                </a:lnTo>
                <a:lnTo>
                  <a:pt x="225" y="143"/>
                </a:lnTo>
                <a:lnTo>
                  <a:pt x="225" y="47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35"/>
          <p:cNvSpPr/>
          <p:nvPr/>
        </p:nvSpPr>
        <p:spPr>
          <a:xfrm>
            <a:off x="5746680" y="2127240"/>
            <a:ext cx="92160" cy="68400"/>
          </a:xfrm>
          <a:custGeom>
            <a:avLst/>
            <a:gdLst/>
            <a:ahLst/>
            <a:rect l="l" t="t" r="r" b="b"/>
            <a:pathLst>
              <a:path w="57" h="42">
                <a:moveTo>
                  <a:pt x="0" y="31"/>
                </a:moveTo>
                <a:lnTo>
                  <a:pt x="15" y="0"/>
                </a:lnTo>
                <a:lnTo>
                  <a:pt x="22" y="13"/>
                </a:lnTo>
                <a:lnTo>
                  <a:pt x="48" y="0"/>
                </a:lnTo>
                <a:lnTo>
                  <a:pt x="57" y="17"/>
                </a:lnTo>
                <a:lnTo>
                  <a:pt x="29" y="28"/>
                </a:lnTo>
                <a:lnTo>
                  <a:pt x="37" y="42"/>
                </a:lnTo>
                <a:lnTo>
                  <a:pt x="0" y="31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36"/>
          <p:cNvSpPr/>
          <p:nvPr/>
        </p:nvSpPr>
        <p:spPr>
          <a:xfrm>
            <a:off x="6073920" y="2433600"/>
            <a:ext cx="72720" cy="98640"/>
          </a:xfrm>
          <a:custGeom>
            <a:avLst/>
            <a:gdLst/>
            <a:ahLst/>
            <a:rect l="l" t="t" r="r" b="b"/>
            <a:pathLst>
              <a:path w="45" h="61">
                <a:moveTo>
                  <a:pt x="39" y="61"/>
                </a:moveTo>
                <a:lnTo>
                  <a:pt x="45" y="23"/>
                </a:lnTo>
                <a:lnTo>
                  <a:pt x="32" y="28"/>
                </a:lnTo>
                <a:lnTo>
                  <a:pt x="20" y="0"/>
                </a:lnTo>
                <a:lnTo>
                  <a:pt x="0" y="8"/>
                </a:lnTo>
                <a:lnTo>
                  <a:pt x="15" y="32"/>
                </a:lnTo>
                <a:lnTo>
                  <a:pt x="2" y="40"/>
                </a:lnTo>
                <a:lnTo>
                  <a:pt x="39" y="61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37"/>
          <p:cNvSpPr/>
          <p:nvPr/>
        </p:nvSpPr>
        <p:spPr>
          <a:xfrm>
            <a:off x="6184800" y="3571920"/>
            <a:ext cx="73080" cy="96840"/>
          </a:xfrm>
          <a:custGeom>
            <a:avLst/>
            <a:gdLst/>
            <a:ahLst/>
            <a:rect l="l" t="t" r="r" b="b"/>
            <a:pathLst>
              <a:path w="45" h="60">
                <a:moveTo>
                  <a:pt x="39" y="60"/>
                </a:moveTo>
                <a:lnTo>
                  <a:pt x="45" y="22"/>
                </a:lnTo>
                <a:lnTo>
                  <a:pt x="32" y="27"/>
                </a:lnTo>
                <a:lnTo>
                  <a:pt x="20" y="0"/>
                </a:lnTo>
                <a:lnTo>
                  <a:pt x="0" y="8"/>
                </a:lnTo>
                <a:lnTo>
                  <a:pt x="15" y="32"/>
                </a:lnTo>
                <a:lnTo>
                  <a:pt x="2" y="40"/>
                </a:lnTo>
                <a:lnTo>
                  <a:pt x="39" y="6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" name="Group 238"/>
          <p:cNvGrpSpPr/>
          <p:nvPr/>
        </p:nvGrpSpPr>
        <p:grpSpPr>
          <a:xfrm>
            <a:off x="4549680" y="3429000"/>
            <a:ext cx="955440" cy="774720"/>
            <a:chOff x="4549680" y="3429000"/>
            <a:chExt cx="955440" cy="774720"/>
          </a:xfrm>
        </p:grpSpPr>
        <p:sp>
          <p:nvSpPr>
            <p:cNvPr id="450" name="CustomShape 239"/>
            <p:cNvSpPr/>
            <p:nvPr/>
          </p:nvSpPr>
          <p:spPr>
            <a:xfrm>
              <a:off x="4549680" y="3432240"/>
              <a:ext cx="12708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IV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CustomShape 240"/>
            <p:cNvSpPr/>
            <p:nvPr/>
          </p:nvSpPr>
          <p:spPr>
            <a:xfrm>
              <a:off x="4552920" y="3753000"/>
              <a:ext cx="12672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CustomShape 241"/>
            <p:cNvSpPr/>
            <p:nvPr/>
          </p:nvSpPr>
          <p:spPr>
            <a:xfrm>
              <a:off x="4549680" y="4079880"/>
              <a:ext cx="12708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CustomShape 242"/>
            <p:cNvSpPr/>
            <p:nvPr/>
          </p:nvSpPr>
          <p:spPr>
            <a:xfrm>
              <a:off x="5376600" y="3429000"/>
              <a:ext cx="125640" cy="12240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III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CustomShape 243"/>
            <p:cNvSpPr/>
            <p:nvPr/>
          </p:nvSpPr>
          <p:spPr>
            <a:xfrm>
              <a:off x="5379840" y="3763800"/>
              <a:ext cx="125280" cy="12240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II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" name="CustomShape 244"/>
            <p:cNvSpPr/>
            <p:nvPr/>
          </p:nvSpPr>
          <p:spPr>
            <a:xfrm>
              <a:off x="5371920" y="4079880"/>
              <a:ext cx="12708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6" name="Group 245"/>
          <p:cNvGrpSpPr/>
          <p:nvPr/>
        </p:nvGrpSpPr>
        <p:grpSpPr>
          <a:xfrm>
            <a:off x="3632040" y="4611600"/>
            <a:ext cx="1227240" cy="979560"/>
            <a:chOff x="3632040" y="4611600"/>
            <a:chExt cx="1227240" cy="979560"/>
          </a:xfrm>
        </p:grpSpPr>
        <p:grpSp>
          <p:nvGrpSpPr>
            <p:cNvPr id="457" name="Group 246"/>
            <p:cNvGrpSpPr/>
            <p:nvPr/>
          </p:nvGrpSpPr>
          <p:grpSpPr>
            <a:xfrm>
              <a:off x="3632040" y="4611600"/>
              <a:ext cx="407880" cy="657360"/>
              <a:chOff x="3632040" y="4611600"/>
              <a:chExt cx="407880" cy="657360"/>
            </a:xfrm>
          </p:grpSpPr>
          <p:sp>
            <p:nvSpPr>
              <p:cNvPr id="458" name="CustomShape 247"/>
              <p:cNvSpPr/>
              <p:nvPr/>
            </p:nvSpPr>
            <p:spPr>
              <a:xfrm>
                <a:off x="3836880" y="4611600"/>
                <a:ext cx="1440" cy="657360"/>
              </a:xfrm>
              <a:custGeom>
                <a:avLst/>
                <a:gdLst/>
                <a:ahLst/>
                <a:rect l="l" t="t" r="r" b="b"/>
                <a:pathLst>
                  <a:path w="0" h="413">
                    <a:moveTo>
                      <a:pt x="0" y="0"/>
                    </a:moveTo>
                    <a:lnTo>
                      <a:pt x="0" y="413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CustomShape 248"/>
              <p:cNvSpPr/>
              <p:nvPr/>
            </p:nvSpPr>
            <p:spPr>
              <a:xfrm>
                <a:off x="3938400" y="4611600"/>
                <a:ext cx="1800" cy="657360"/>
              </a:xfrm>
              <a:custGeom>
                <a:avLst/>
                <a:gdLst/>
                <a:ahLst/>
                <a:rect l="l" t="t" r="r" b="b"/>
                <a:pathLst>
                  <a:path w="0" h="413">
                    <a:moveTo>
                      <a:pt x="0" y="0"/>
                    </a:moveTo>
                    <a:lnTo>
                      <a:pt x="0" y="413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" name="CustomShape 249"/>
              <p:cNvSpPr/>
              <p:nvPr/>
            </p:nvSpPr>
            <p:spPr>
              <a:xfrm>
                <a:off x="4038480" y="4611600"/>
                <a:ext cx="1440" cy="657360"/>
              </a:xfrm>
              <a:custGeom>
                <a:avLst/>
                <a:gdLst/>
                <a:ahLst/>
                <a:rect l="l" t="t" r="r" b="b"/>
                <a:pathLst>
                  <a:path w="0" h="413">
                    <a:moveTo>
                      <a:pt x="0" y="0"/>
                    </a:moveTo>
                    <a:lnTo>
                      <a:pt x="0" y="413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" name="CustomShape 250"/>
              <p:cNvSpPr/>
              <p:nvPr/>
            </p:nvSpPr>
            <p:spPr>
              <a:xfrm>
                <a:off x="3733560" y="4611600"/>
                <a:ext cx="1800" cy="657360"/>
              </a:xfrm>
              <a:custGeom>
                <a:avLst/>
                <a:gdLst/>
                <a:ahLst/>
                <a:rect l="l" t="t" r="r" b="b"/>
                <a:pathLst>
                  <a:path w="0" h="413">
                    <a:moveTo>
                      <a:pt x="0" y="0"/>
                    </a:moveTo>
                    <a:lnTo>
                      <a:pt x="0" y="413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CustomShape 251"/>
              <p:cNvSpPr/>
              <p:nvPr/>
            </p:nvSpPr>
            <p:spPr>
              <a:xfrm>
                <a:off x="3632040" y="4611600"/>
                <a:ext cx="1440" cy="657360"/>
              </a:xfrm>
              <a:custGeom>
                <a:avLst/>
                <a:gdLst/>
                <a:ahLst/>
                <a:rect l="l" t="t" r="r" b="b"/>
                <a:pathLst>
                  <a:path w="0" h="413">
                    <a:moveTo>
                      <a:pt x="0" y="0"/>
                    </a:moveTo>
                    <a:lnTo>
                      <a:pt x="0" y="413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3" name="Group 252"/>
            <p:cNvGrpSpPr/>
            <p:nvPr/>
          </p:nvGrpSpPr>
          <p:grpSpPr>
            <a:xfrm>
              <a:off x="4449600" y="4614840"/>
              <a:ext cx="409680" cy="658800"/>
              <a:chOff x="4449600" y="4614840"/>
              <a:chExt cx="409680" cy="658800"/>
            </a:xfrm>
          </p:grpSpPr>
          <p:sp>
            <p:nvSpPr>
              <p:cNvPr id="464" name="CustomShape 253"/>
              <p:cNvSpPr/>
              <p:nvPr/>
            </p:nvSpPr>
            <p:spPr>
              <a:xfrm>
                <a:off x="4655880" y="4614840"/>
                <a:ext cx="1800" cy="658800"/>
              </a:xfrm>
              <a:custGeom>
                <a:avLst/>
                <a:gdLst/>
                <a:ahLst/>
                <a:rect l="l" t="t" r="r" b="b"/>
                <a:pathLst>
                  <a:path w="0" h="414">
                    <a:moveTo>
                      <a:pt x="0" y="0"/>
                    </a:moveTo>
                    <a:lnTo>
                      <a:pt x="0" y="414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CustomShape 254"/>
              <p:cNvSpPr/>
              <p:nvPr/>
            </p:nvSpPr>
            <p:spPr>
              <a:xfrm>
                <a:off x="4757760" y="4614840"/>
                <a:ext cx="1440" cy="658800"/>
              </a:xfrm>
              <a:custGeom>
                <a:avLst/>
                <a:gdLst/>
                <a:ahLst/>
                <a:rect l="l" t="t" r="r" b="b"/>
                <a:pathLst>
                  <a:path w="0" h="414">
                    <a:moveTo>
                      <a:pt x="0" y="0"/>
                    </a:moveTo>
                    <a:lnTo>
                      <a:pt x="0" y="414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CustomShape 255"/>
              <p:cNvSpPr/>
              <p:nvPr/>
            </p:nvSpPr>
            <p:spPr>
              <a:xfrm>
                <a:off x="4857480" y="4614840"/>
                <a:ext cx="1800" cy="658800"/>
              </a:xfrm>
              <a:custGeom>
                <a:avLst/>
                <a:gdLst/>
                <a:ahLst/>
                <a:rect l="l" t="t" r="r" b="b"/>
                <a:pathLst>
                  <a:path w="0" h="414">
                    <a:moveTo>
                      <a:pt x="0" y="0"/>
                    </a:moveTo>
                    <a:lnTo>
                      <a:pt x="0" y="414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CustomShape 256"/>
              <p:cNvSpPr/>
              <p:nvPr/>
            </p:nvSpPr>
            <p:spPr>
              <a:xfrm>
                <a:off x="4552920" y="4614840"/>
                <a:ext cx="1440" cy="658800"/>
              </a:xfrm>
              <a:custGeom>
                <a:avLst/>
                <a:gdLst/>
                <a:ahLst/>
                <a:rect l="l" t="t" r="r" b="b"/>
                <a:pathLst>
                  <a:path w="0" h="414">
                    <a:moveTo>
                      <a:pt x="0" y="0"/>
                    </a:moveTo>
                    <a:lnTo>
                      <a:pt x="0" y="414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CustomShape 257"/>
              <p:cNvSpPr/>
              <p:nvPr/>
            </p:nvSpPr>
            <p:spPr>
              <a:xfrm>
                <a:off x="4449600" y="4614840"/>
                <a:ext cx="1440" cy="658800"/>
              </a:xfrm>
              <a:custGeom>
                <a:avLst/>
                <a:gdLst/>
                <a:ahLst/>
                <a:rect l="l" t="t" r="r" b="b"/>
                <a:pathLst>
                  <a:path w="0" h="414">
                    <a:moveTo>
                      <a:pt x="0" y="0"/>
                    </a:moveTo>
                    <a:lnTo>
                      <a:pt x="0" y="414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9" name="Group 258"/>
            <p:cNvGrpSpPr/>
            <p:nvPr/>
          </p:nvGrpSpPr>
          <p:grpSpPr>
            <a:xfrm>
              <a:off x="3652560" y="5272200"/>
              <a:ext cx="366840" cy="318960"/>
              <a:chOff x="3652560" y="5272200"/>
              <a:chExt cx="366840" cy="318960"/>
            </a:xfrm>
          </p:grpSpPr>
          <p:sp>
            <p:nvSpPr>
              <p:cNvPr id="470" name="CustomShape 259"/>
              <p:cNvSpPr/>
              <p:nvPr/>
            </p:nvSpPr>
            <p:spPr>
              <a:xfrm>
                <a:off x="3770280" y="5272200"/>
                <a:ext cx="1440" cy="318960"/>
              </a:xfrm>
              <a:custGeom>
                <a:avLst/>
                <a:gdLst/>
                <a:ahLst/>
                <a:rect l="l" t="t" r="r" b="b"/>
                <a:pathLst>
                  <a:path w="0" h="200">
                    <a:moveTo>
                      <a:pt x="0" y="0"/>
                    </a:moveTo>
                    <a:lnTo>
                      <a:pt x="0" y="200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260"/>
              <p:cNvSpPr/>
              <p:nvPr/>
            </p:nvSpPr>
            <p:spPr>
              <a:xfrm>
                <a:off x="3897000" y="5272200"/>
                <a:ext cx="1800" cy="318960"/>
              </a:xfrm>
              <a:custGeom>
                <a:avLst/>
                <a:gdLst/>
                <a:ahLst/>
                <a:rect l="l" t="t" r="r" b="b"/>
                <a:pathLst>
                  <a:path w="0" h="200">
                    <a:moveTo>
                      <a:pt x="0" y="0"/>
                    </a:moveTo>
                    <a:lnTo>
                      <a:pt x="0" y="200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261"/>
              <p:cNvSpPr/>
              <p:nvPr/>
            </p:nvSpPr>
            <p:spPr>
              <a:xfrm>
                <a:off x="4017960" y="5272200"/>
                <a:ext cx="1440" cy="318960"/>
              </a:xfrm>
              <a:custGeom>
                <a:avLst/>
                <a:gdLst/>
                <a:ahLst/>
                <a:rect l="l" t="t" r="r" b="b"/>
                <a:pathLst>
                  <a:path w="0" h="200">
                    <a:moveTo>
                      <a:pt x="0" y="0"/>
                    </a:moveTo>
                    <a:lnTo>
                      <a:pt x="0" y="200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" name="CustomShape 262"/>
              <p:cNvSpPr/>
              <p:nvPr/>
            </p:nvSpPr>
            <p:spPr>
              <a:xfrm>
                <a:off x="3652560" y="5272200"/>
                <a:ext cx="1800" cy="318960"/>
              </a:xfrm>
              <a:custGeom>
                <a:avLst/>
                <a:gdLst/>
                <a:ahLst/>
                <a:rect l="l" t="t" r="r" b="b"/>
                <a:pathLst>
                  <a:path w="0" h="200">
                    <a:moveTo>
                      <a:pt x="0" y="0"/>
                    </a:moveTo>
                    <a:lnTo>
                      <a:pt x="0" y="200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4" name="Group 263"/>
            <p:cNvGrpSpPr/>
            <p:nvPr/>
          </p:nvGrpSpPr>
          <p:grpSpPr>
            <a:xfrm>
              <a:off x="4460760" y="5267160"/>
              <a:ext cx="365040" cy="320760"/>
              <a:chOff x="4460760" y="5267160"/>
              <a:chExt cx="365040" cy="320760"/>
            </a:xfrm>
          </p:grpSpPr>
          <p:sp>
            <p:nvSpPr>
              <p:cNvPr id="475" name="CustomShape 264"/>
              <p:cNvSpPr/>
              <p:nvPr/>
            </p:nvSpPr>
            <p:spPr>
              <a:xfrm>
                <a:off x="4578120" y="5267160"/>
                <a:ext cx="1800" cy="320760"/>
              </a:xfrm>
              <a:custGeom>
                <a:avLst/>
                <a:gdLst/>
                <a:ahLst/>
                <a:rect l="l" t="t" r="r" b="b"/>
                <a:pathLst>
                  <a:path w="0" h="201">
                    <a:moveTo>
                      <a:pt x="0" y="0"/>
                    </a:moveTo>
                    <a:lnTo>
                      <a:pt x="0" y="201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CustomShape 265"/>
              <p:cNvSpPr/>
              <p:nvPr/>
            </p:nvSpPr>
            <p:spPr>
              <a:xfrm>
                <a:off x="4703760" y="5267160"/>
                <a:ext cx="1440" cy="320760"/>
              </a:xfrm>
              <a:custGeom>
                <a:avLst/>
                <a:gdLst/>
                <a:ahLst/>
                <a:rect l="l" t="t" r="r" b="b"/>
                <a:pathLst>
                  <a:path w="0" h="201">
                    <a:moveTo>
                      <a:pt x="0" y="0"/>
                    </a:moveTo>
                    <a:lnTo>
                      <a:pt x="0" y="201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" name="CustomShape 266"/>
              <p:cNvSpPr/>
              <p:nvPr/>
            </p:nvSpPr>
            <p:spPr>
              <a:xfrm>
                <a:off x="4824360" y="5267160"/>
                <a:ext cx="1440" cy="320760"/>
              </a:xfrm>
              <a:custGeom>
                <a:avLst/>
                <a:gdLst/>
                <a:ahLst/>
                <a:rect l="l" t="t" r="r" b="b"/>
                <a:pathLst>
                  <a:path w="0" h="201">
                    <a:moveTo>
                      <a:pt x="0" y="0"/>
                    </a:moveTo>
                    <a:lnTo>
                      <a:pt x="0" y="201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" name="CustomShape 267"/>
              <p:cNvSpPr/>
              <p:nvPr/>
            </p:nvSpPr>
            <p:spPr>
              <a:xfrm>
                <a:off x="4460760" y="5267160"/>
                <a:ext cx="1440" cy="320760"/>
              </a:xfrm>
              <a:custGeom>
                <a:avLst/>
                <a:gdLst/>
                <a:ahLst/>
                <a:rect l="l" t="t" r="r" b="b"/>
                <a:pathLst>
                  <a:path w="0" h="201">
                    <a:moveTo>
                      <a:pt x="0" y="0"/>
                    </a:moveTo>
                    <a:lnTo>
                      <a:pt x="0" y="201"/>
                    </a:lnTo>
                  </a:path>
                </a:pathLst>
              </a:custGeom>
              <a:noFill/>
              <a:ln cap="rnd" w="12600">
                <a:solidFill>
                  <a:srgbClr val="ffffe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79" name="Group 268"/>
          <p:cNvGrpSpPr/>
          <p:nvPr/>
        </p:nvGrpSpPr>
        <p:grpSpPr>
          <a:xfrm>
            <a:off x="3768840" y="4714920"/>
            <a:ext cx="955080" cy="774720"/>
            <a:chOff x="3768840" y="4714920"/>
            <a:chExt cx="955080" cy="774720"/>
          </a:xfrm>
        </p:grpSpPr>
        <p:sp>
          <p:nvSpPr>
            <p:cNvPr id="480" name="CustomShape 269"/>
            <p:cNvSpPr/>
            <p:nvPr/>
          </p:nvSpPr>
          <p:spPr>
            <a:xfrm>
              <a:off x="3768840" y="4718160"/>
              <a:ext cx="126720" cy="1220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XI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1" name="CustomShape 270"/>
            <p:cNvSpPr/>
            <p:nvPr/>
          </p:nvSpPr>
          <p:spPr>
            <a:xfrm>
              <a:off x="3771720" y="5038560"/>
              <a:ext cx="12672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IX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2" name="CustomShape 271"/>
            <p:cNvSpPr/>
            <p:nvPr/>
          </p:nvSpPr>
          <p:spPr>
            <a:xfrm>
              <a:off x="3768840" y="5365800"/>
              <a:ext cx="126720" cy="1238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VII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3" name="CustomShape 272"/>
            <p:cNvSpPr/>
            <p:nvPr/>
          </p:nvSpPr>
          <p:spPr>
            <a:xfrm>
              <a:off x="4592520" y="4714920"/>
              <a:ext cx="128160" cy="1220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XII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CustomShape 273"/>
            <p:cNvSpPr/>
            <p:nvPr/>
          </p:nvSpPr>
          <p:spPr>
            <a:xfrm>
              <a:off x="4597200" y="5049720"/>
              <a:ext cx="126720" cy="12240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700" spc="-1" strike="noStrike">
                  <a:solidFill>
                    <a:srgbClr val="000000"/>
                  </a:solidFill>
                  <a:latin typeface="Arial"/>
                  <a:ea typeface="Arial"/>
                </a:rPr>
                <a:t>X</a:t>
              </a:r>
              <a:endParaRPr b="0" lang="en-US" sz="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CustomShape 274"/>
            <p:cNvSpPr/>
            <p:nvPr/>
          </p:nvSpPr>
          <p:spPr>
            <a:xfrm>
              <a:off x="4576680" y="5349960"/>
              <a:ext cx="139320" cy="136440"/>
            </a:xfrm>
            <a:prstGeom prst="ellipse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0480" rIns="60480" tIns="30240" bIns="3024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1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VIII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6" name="CustomShape 275"/>
          <p:cNvSpPr/>
          <p:nvPr/>
        </p:nvSpPr>
        <p:spPr>
          <a:xfrm>
            <a:off x="1346040" y="4370400"/>
            <a:ext cx="79560" cy="69840"/>
          </a:xfrm>
          <a:custGeom>
            <a:avLst/>
            <a:gdLst/>
            <a:ahLst/>
            <a:rect l="0" t="0" r="r" b="b"/>
            <a:pathLst>
              <a:path w="223" h="195">
                <a:moveTo>
                  <a:pt x="0" y="48"/>
                </a:moveTo>
                <a:lnTo>
                  <a:pt x="110" y="48"/>
                </a:lnTo>
                <a:lnTo>
                  <a:pt x="110" y="0"/>
                </a:lnTo>
                <a:lnTo>
                  <a:pt x="222" y="97"/>
                </a:lnTo>
                <a:lnTo>
                  <a:pt x="110" y="194"/>
                </a:lnTo>
                <a:lnTo>
                  <a:pt x="110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76"/>
          <p:cNvSpPr/>
          <p:nvPr/>
        </p:nvSpPr>
        <p:spPr>
          <a:xfrm>
            <a:off x="2792520" y="4370400"/>
            <a:ext cx="77760" cy="69840"/>
          </a:xfrm>
          <a:custGeom>
            <a:avLst/>
            <a:gdLst/>
            <a:ahLst/>
            <a:rect l="0" t="0" r="r" b="b"/>
            <a:pathLst>
              <a:path w="218" h="195">
                <a:moveTo>
                  <a:pt x="0" y="48"/>
                </a:moveTo>
                <a:lnTo>
                  <a:pt x="108" y="48"/>
                </a:lnTo>
                <a:lnTo>
                  <a:pt x="108" y="0"/>
                </a:lnTo>
                <a:lnTo>
                  <a:pt x="217" y="97"/>
                </a:lnTo>
                <a:lnTo>
                  <a:pt x="108" y="194"/>
                </a:lnTo>
                <a:lnTo>
                  <a:pt x="108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77"/>
          <p:cNvSpPr/>
          <p:nvPr/>
        </p:nvSpPr>
        <p:spPr>
          <a:xfrm>
            <a:off x="5029200" y="2776680"/>
            <a:ext cx="93600" cy="68040"/>
          </a:xfrm>
          <a:custGeom>
            <a:avLst/>
            <a:gdLst/>
            <a:ahLst/>
            <a:rect l="l" t="t" r="r" b="b"/>
            <a:pathLst>
              <a:path w="58" h="42">
                <a:moveTo>
                  <a:pt x="0" y="31"/>
                </a:moveTo>
                <a:lnTo>
                  <a:pt x="15" y="0"/>
                </a:lnTo>
                <a:lnTo>
                  <a:pt x="22" y="13"/>
                </a:lnTo>
                <a:lnTo>
                  <a:pt x="49" y="0"/>
                </a:lnTo>
                <a:lnTo>
                  <a:pt x="58" y="17"/>
                </a:lnTo>
                <a:lnTo>
                  <a:pt x="29" y="28"/>
                </a:lnTo>
                <a:lnTo>
                  <a:pt x="38" y="42"/>
                </a:lnTo>
                <a:lnTo>
                  <a:pt x="0" y="31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78"/>
          <p:cNvSpPr/>
          <p:nvPr/>
        </p:nvSpPr>
        <p:spPr>
          <a:xfrm>
            <a:off x="5376240" y="3182760"/>
            <a:ext cx="81000" cy="68400"/>
          </a:xfrm>
          <a:custGeom>
            <a:avLst/>
            <a:gdLst/>
            <a:ahLst/>
            <a:rect l="0" t="0" r="r" b="b"/>
            <a:pathLst>
              <a:path w="226" h="192">
                <a:moveTo>
                  <a:pt x="225" y="47"/>
                </a:moveTo>
                <a:lnTo>
                  <a:pt x="113" y="47"/>
                </a:lnTo>
                <a:lnTo>
                  <a:pt x="113" y="0"/>
                </a:lnTo>
                <a:lnTo>
                  <a:pt x="0" y="95"/>
                </a:lnTo>
                <a:lnTo>
                  <a:pt x="113" y="191"/>
                </a:lnTo>
                <a:lnTo>
                  <a:pt x="113" y="143"/>
                </a:lnTo>
                <a:lnTo>
                  <a:pt x="225" y="143"/>
                </a:lnTo>
                <a:lnTo>
                  <a:pt x="225" y="47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79"/>
          <p:cNvSpPr/>
          <p:nvPr/>
        </p:nvSpPr>
        <p:spPr>
          <a:xfrm rot="16200000">
            <a:off x="1384200" y="4065480"/>
            <a:ext cx="82800" cy="66960"/>
          </a:xfrm>
          <a:custGeom>
            <a:avLst/>
            <a:gdLst/>
            <a:ahLst/>
            <a:rect l="0" t="0" r="r" b="b"/>
            <a:pathLst>
              <a:path w="232" h="188">
                <a:moveTo>
                  <a:pt x="231" y="46"/>
                </a:moveTo>
                <a:lnTo>
                  <a:pt x="116" y="46"/>
                </a:lnTo>
                <a:lnTo>
                  <a:pt x="116" y="0"/>
                </a:lnTo>
                <a:lnTo>
                  <a:pt x="0" y="93"/>
                </a:lnTo>
                <a:lnTo>
                  <a:pt x="116" y="187"/>
                </a:lnTo>
                <a:lnTo>
                  <a:pt x="116" y="140"/>
                </a:lnTo>
                <a:lnTo>
                  <a:pt x="231" y="140"/>
                </a:lnTo>
                <a:lnTo>
                  <a:pt x="231" y="46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80"/>
          <p:cNvSpPr/>
          <p:nvPr/>
        </p:nvSpPr>
        <p:spPr>
          <a:xfrm>
            <a:off x="1144440" y="3738600"/>
            <a:ext cx="93960" cy="96840"/>
          </a:xfrm>
          <a:custGeom>
            <a:avLst/>
            <a:gdLst/>
            <a:ahLst/>
            <a:rect l="l" t="t" r="r" b="b"/>
            <a:pathLst>
              <a:path w="58" h="60">
                <a:moveTo>
                  <a:pt x="0" y="60"/>
                </a:moveTo>
                <a:lnTo>
                  <a:pt x="7" y="11"/>
                </a:lnTo>
                <a:lnTo>
                  <a:pt x="19" y="23"/>
                </a:lnTo>
                <a:lnTo>
                  <a:pt x="44" y="0"/>
                </a:lnTo>
                <a:lnTo>
                  <a:pt x="58" y="12"/>
                </a:lnTo>
                <a:lnTo>
                  <a:pt x="35" y="35"/>
                </a:lnTo>
                <a:lnTo>
                  <a:pt x="50" y="46"/>
                </a:lnTo>
                <a:lnTo>
                  <a:pt x="0" y="6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81"/>
          <p:cNvSpPr/>
          <p:nvPr/>
        </p:nvSpPr>
        <p:spPr>
          <a:xfrm>
            <a:off x="5553000" y="652320"/>
            <a:ext cx="69048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1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Torre toma 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1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Nº2  (1200 m)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282"/>
          <p:cNvSpPr/>
          <p:nvPr/>
        </p:nvSpPr>
        <p:spPr>
          <a:xfrm>
            <a:off x="5233320" y="1498680"/>
            <a:ext cx="62352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1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Toma canal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283"/>
          <p:cNvSpPr/>
          <p:nvPr/>
        </p:nvSpPr>
        <p:spPr>
          <a:xfrm>
            <a:off x="6867360" y="2359080"/>
            <a:ext cx="74880" cy="98280"/>
          </a:xfrm>
          <a:custGeom>
            <a:avLst/>
            <a:gdLst/>
            <a:ahLst/>
            <a:rect l="l" t="t" r="r" b="b"/>
            <a:pathLst>
              <a:path w="46" h="61">
                <a:moveTo>
                  <a:pt x="40" y="61"/>
                </a:moveTo>
                <a:lnTo>
                  <a:pt x="46" y="22"/>
                </a:lnTo>
                <a:lnTo>
                  <a:pt x="32" y="27"/>
                </a:lnTo>
                <a:lnTo>
                  <a:pt x="21" y="0"/>
                </a:lnTo>
                <a:lnTo>
                  <a:pt x="0" y="8"/>
                </a:lnTo>
                <a:lnTo>
                  <a:pt x="16" y="33"/>
                </a:lnTo>
                <a:lnTo>
                  <a:pt x="2" y="40"/>
                </a:lnTo>
                <a:lnTo>
                  <a:pt x="40" y="61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84"/>
          <p:cNvSpPr/>
          <p:nvPr/>
        </p:nvSpPr>
        <p:spPr>
          <a:xfrm>
            <a:off x="585360" y="4896000"/>
            <a:ext cx="58536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SECTOR “C”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285"/>
          <p:cNvSpPr/>
          <p:nvPr/>
        </p:nvSpPr>
        <p:spPr>
          <a:xfrm>
            <a:off x="509400" y="5353200"/>
            <a:ext cx="772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DECANTADORES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286"/>
          <p:cNvSpPr/>
          <p:nvPr/>
        </p:nvSpPr>
        <p:spPr>
          <a:xfrm>
            <a:off x="920880" y="2712960"/>
            <a:ext cx="244440" cy="111240"/>
          </a:xfrm>
          <a:custGeom>
            <a:avLst/>
            <a:gdLst/>
            <a:ahLst/>
            <a:rect l="l" t="t" r="r" b="b"/>
            <a:pathLst>
              <a:path w="153" h="69">
                <a:moveTo>
                  <a:pt x="0" y="23"/>
                </a:moveTo>
                <a:lnTo>
                  <a:pt x="144" y="0"/>
                </a:lnTo>
                <a:lnTo>
                  <a:pt x="153" y="45"/>
                </a:lnTo>
                <a:lnTo>
                  <a:pt x="10" y="69"/>
                </a:lnTo>
                <a:lnTo>
                  <a:pt x="0" y="23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87"/>
          <p:cNvSpPr/>
          <p:nvPr/>
        </p:nvSpPr>
        <p:spPr>
          <a:xfrm>
            <a:off x="1913040" y="2681280"/>
            <a:ext cx="71280" cy="55440"/>
          </a:xfrm>
          <a:custGeom>
            <a:avLst/>
            <a:gdLst/>
            <a:ahLst/>
            <a:rect l="l" t="t" r="r" b="b"/>
            <a:pathLst>
              <a:path w="44" h="34">
                <a:moveTo>
                  <a:pt x="0" y="7"/>
                </a:moveTo>
                <a:lnTo>
                  <a:pt x="38" y="0"/>
                </a:lnTo>
                <a:lnTo>
                  <a:pt x="44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88"/>
          <p:cNvSpPr/>
          <p:nvPr/>
        </p:nvSpPr>
        <p:spPr>
          <a:xfrm>
            <a:off x="942840" y="2857680"/>
            <a:ext cx="246240" cy="110880"/>
          </a:xfrm>
          <a:custGeom>
            <a:avLst/>
            <a:gdLst/>
            <a:ahLst/>
            <a:rect l="l" t="t" r="r" b="b"/>
            <a:pathLst>
              <a:path w="154" h="69">
                <a:moveTo>
                  <a:pt x="0" y="23"/>
                </a:moveTo>
                <a:lnTo>
                  <a:pt x="145" y="0"/>
                </a:lnTo>
                <a:lnTo>
                  <a:pt x="154" y="45"/>
                </a:lnTo>
                <a:lnTo>
                  <a:pt x="10" y="69"/>
                </a:lnTo>
                <a:lnTo>
                  <a:pt x="0" y="23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89"/>
          <p:cNvSpPr/>
          <p:nvPr/>
        </p:nvSpPr>
        <p:spPr>
          <a:xfrm>
            <a:off x="969840" y="3006720"/>
            <a:ext cx="244440" cy="111240"/>
          </a:xfrm>
          <a:custGeom>
            <a:avLst/>
            <a:gdLst/>
            <a:ahLst/>
            <a:rect l="l" t="t" r="r" b="b"/>
            <a:pathLst>
              <a:path w="153" h="69">
                <a:moveTo>
                  <a:pt x="0" y="23"/>
                </a:moveTo>
                <a:lnTo>
                  <a:pt x="144" y="0"/>
                </a:lnTo>
                <a:lnTo>
                  <a:pt x="153" y="45"/>
                </a:lnTo>
                <a:lnTo>
                  <a:pt x="10" y="69"/>
                </a:lnTo>
                <a:lnTo>
                  <a:pt x="0" y="23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90"/>
          <p:cNvSpPr/>
          <p:nvPr/>
        </p:nvSpPr>
        <p:spPr>
          <a:xfrm>
            <a:off x="1241280" y="2657520"/>
            <a:ext cx="236520" cy="112680"/>
          </a:xfrm>
          <a:custGeom>
            <a:avLst/>
            <a:gdLst/>
            <a:ahLst/>
            <a:rect l="l" t="t" r="r" b="b"/>
            <a:pathLst>
              <a:path w="148" h="70">
                <a:moveTo>
                  <a:pt x="0" y="24"/>
                </a:moveTo>
                <a:lnTo>
                  <a:pt x="137" y="0"/>
                </a:lnTo>
                <a:lnTo>
                  <a:pt x="148" y="47"/>
                </a:lnTo>
                <a:lnTo>
                  <a:pt x="9" y="70"/>
                </a:lnTo>
                <a:lnTo>
                  <a:pt x="0" y="24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91"/>
          <p:cNvSpPr/>
          <p:nvPr/>
        </p:nvSpPr>
        <p:spPr>
          <a:xfrm>
            <a:off x="1268280" y="2806560"/>
            <a:ext cx="231840" cy="108000"/>
          </a:xfrm>
          <a:custGeom>
            <a:avLst/>
            <a:gdLst/>
            <a:ahLst/>
            <a:rect l="l" t="t" r="r" b="b"/>
            <a:pathLst>
              <a:path w="145" h="67">
                <a:moveTo>
                  <a:pt x="0" y="21"/>
                </a:moveTo>
                <a:lnTo>
                  <a:pt x="136" y="0"/>
                </a:lnTo>
                <a:lnTo>
                  <a:pt x="145" y="46"/>
                </a:lnTo>
                <a:lnTo>
                  <a:pt x="9" y="67"/>
                </a:lnTo>
                <a:lnTo>
                  <a:pt x="0" y="21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92"/>
          <p:cNvSpPr/>
          <p:nvPr/>
        </p:nvSpPr>
        <p:spPr>
          <a:xfrm>
            <a:off x="1297080" y="2949480"/>
            <a:ext cx="237960" cy="112680"/>
          </a:xfrm>
          <a:custGeom>
            <a:avLst/>
            <a:gdLst/>
            <a:ahLst/>
            <a:rect l="l" t="t" r="r" b="b"/>
            <a:pathLst>
              <a:path w="149" h="70">
                <a:moveTo>
                  <a:pt x="0" y="24"/>
                </a:moveTo>
                <a:lnTo>
                  <a:pt x="138" y="0"/>
                </a:lnTo>
                <a:lnTo>
                  <a:pt x="149" y="47"/>
                </a:lnTo>
                <a:lnTo>
                  <a:pt x="9" y="70"/>
                </a:lnTo>
                <a:lnTo>
                  <a:pt x="0" y="24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93"/>
          <p:cNvSpPr/>
          <p:nvPr/>
        </p:nvSpPr>
        <p:spPr>
          <a:xfrm>
            <a:off x="1560600" y="2603520"/>
            <a:ext cx="231840" cy="111240"/>
          </a:xfrm>
          <a:custGeom>
            <a:avLst/>
            <a:gdLst/>
            <a:ahLst/>
            <a:rect l="l" t="t" r="r" b="b"/>
            <a:pathLst>
              <a:path w="145" h="69">
                <a:moveTo>
                  <a:pt x="0" y="23"/>
                </a:moveTo>
                <a:lnTo>
                  <a:pt x="138" y="0"/>
                </a:lnTo>
                <a:lnTo>
                  <a:pt x="145" y="46"/>
                </a:lnTo>
                <a:lnTo>
                  <a:pt x="9" y="69"/>
                </a:lnTo>
                <a:lnTo>
                  <a:pt x="0" y="23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94"/>
          <p:cNvSpPr/>
          <p:nvPr/>
        </p:nvSpPr>
        <p:spPr>
          <a:xfrm>
            <a:off x="1581120" y="2752560"/>
            <a:ext cx="238320" cy="108000"/>
          </a:xfrm>
          <a:custGeom>
            <a:avLst/>
            <a:gdLst/>
            <a:ahLst/>
            <a:rect l="l" t="t" r="r" b="b"/>
            <a:pathLst>
              <a:path w="149" h="67">
                <a:moveTo>
                  <a:pt x="0" y="23"/>
                </a:moveTo>
                <a:lnTo>
                  <a:pt x="139" y="0"/>
                </a:lnTo>
                <a:lnTo>
                  <a:pt x="149" y="44"/>
                </a:lnTo>
                <a:lnTo>
                  <a:pt x="9" y="67"/>
                </a:lnTo>
                <a:lnTo>
                  <a:pt x="0" y="23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95"/>
          <p:cNvSpPr/>
          <p:nvPr/>
        </p:nvSpPr>
        <p:spPr>
          <a:xfrm>
            <a:off x="1614600" y="2894040"/>
            <a:ext cx="236520" cy="112680"/>
          </a:xfrm>
          <a:custGeom>
            <a:avLst/>
            <a:gdLst/>
            <a:ahLst/>
            <a:rect l="l" t="t" r="r" b="b"/>
            <a:pathLst>
              <a:path w="148" h="70">
                <a:moveTo>
                  <a:pt x="0" y="24"/>
                </a:moveTo>
                <a:lnTo>
                  <a:pt x="137" y="0"/>
                </a:lnTo>
                <a:lnTo>
                  <a:pt x="148" y="47"/>
                </a:lnTo>
                <a:lnTo>
                  <a:pt x="9" y="70"/>
                </a:lnTo>
                <a:lnTo>
                  <a:pt x="0" y="24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96"/>
          <p:cNvSpPr/>
          <p:nvPr/>
        </p:nvSpPr>
        <p:spPr>
          <a:xfrm>
            <a:off x="2031840" y="2662200"/>
            <a:ext cx="69840" cy="55440"/>
          </a:xfrm>
          <a:custGeom>
            <a:avLst/>
            <a:gdLst/>
            <a:ahLst/>
            <a:rect l="l" t="t" r="r" b="b"/>
            <a:pathLst>
              <a:path w="43" h="34">
                <a:moveTo>
                  <a:pt x="0" y="7"/>
                </a:moveTo>
                <a:lnTo>
                  <a:pt x="37" y="0"/>
                </a:lnTo>
                <a:lnTo>
                  <a:pt x="43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97"/>
          <p:cNvSpPr/>
          <p:nvPr/>
        </p:nvSpPr>
        <p:spPr>
          <a:xfrm>
            <a:off x="2147760" y="2644920"/>
            <a:ext cx="71640" cy="55440"/>
          </a:xfrm>
          <a:custGeom>
            <a:avLst/>
            <a:gdLst/>
            <a:ahLst/>
            <a:rect l="l" t="t" r="r" b="b"/>
            <a:pathLst>
              <a:path w="44" h="34">
                <a:moveTo>
                  <a:pt x="0" y="7"/>
                </a:moveTo>
                <a:lnTo>
                  <a:pt x="38" y="0"/>
                </a:lnTo>
                <a:lnTo>
                  <a:pt x="44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98"/>
          <p:cNvSpPr/>
          <p:nvPr/>
        </p:nvSpPr>
        <p:spPr>
          <a:xfrm>
            <a:off x="1940040" y="2832120"/>
            <a:ext cx="71280" cy="55440"/>
          </a:xfrm>
          <a:custGeom>
            <a:avLst/>
            <a:gdLst/>
            <a:ahLst/>
            <a:rect l="l" t="t" r="r" b="b"/>
            <a:pathLst>
              <a:path w="44" h="34">
                <a:moveTo>
                  <a:pt x="0" y="7"/>
                </a:moveTo>
                <a:lnTo>
                  <a:pt x="38" y="0"/>
                </a:lnTo>
                <a:lnTo>
                  <a:pt x="44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99"/>
          <p:cNvSpPr/>
          <p:nvPr/>
        </p:nvSpPr>
        <p:spPr>
          <a:xfrm>
            <a:off x="2060640" y="2814480"/>
            <a:ext cx="69840" cy="55800"/>
          </a:xfrm>
          <a:custGeom>
            <a:avLst/>
            <a:gdLst/>
            <a:ahLst/>
            <a:rect l="l" t="t" r="r" b="b"/>
            <a:pathLst>
              <a:path w="43" h="34">
                <a:moveTo>
                  <a:pt x="0" y="7"/>
                </a:moveTo>
                <a:lnTo>
                  <a:pt x="37" y="0"/>
                </a:lnTo>
                <a:lnTo>
                  <a:pt x="43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00"/>
          <p:cNvSpPr/>
          <p:nvPr/>
        </p:nvSpPr>
        <p:spPr>
          <a:xfrm>
            <a:off x="2184480" y="2795760"/>
            <a:ext cx="71280" cy="55440"/>
          </a:xfrm>
          <a:custGeom>
            <a:avLst/>
            <a:gdLst/>
            <a:ahLst/>
            <a:rect l="l" t="t" r="r" b="b"/>
            <a:pathLst>
              <a:path w="44" h="34">
                <a:moveTo>
                  <a:pt x="0" y="7"/>
                </a:moveTo>
                <a:lnTo>
                  <a:pt x="38" y="0"/>
                </a:lnTo>
                <a:lnTo>
                  <a:pt x="44" y="27"/>
                </a:lnTo>
                <a:lnTo>
                  <a:pt x="6" y="34"/>
                </a:lnTo>
                <a:lnTo>
                  <a:pt x="0" y="7"/>
                </a:lnTo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301"/>
          <p:cNvSpPr/>
          <p:nvPr/>
        </p:nvSpPr>
        <p:spPr>
          <a:xfrm>
            <a:off x="3618000" y="4330800"/>
            <a:ext cx="26388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500" spc="-1" strike="noStrike">
                <a:solidFill>
                  <a:srgbClr val="000000"/>
                </a:solidFill>
                <a:latin typeface="Arial"/>
                <a:ea typeface="Arial"/>
              </a:rPr>
              <a:t>CAL</a:t>
            </a:r>
            <a:endParaRPr b="0" lang="en-US" sz="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302"/>
          <p:cNvSpPr/>
          <p:nvPr/>
        </p:nvSpPr>
        <p:spPr>
          <a:xfrm>
            <a:off x="5655960" y="309420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303"/>
          <p:cNvSpPr/>
          <p:nvPr/>
        </p:nvSpPr>
        <p:spPr>
          <a:xfrm>
            <a:off x="6130440" y="3181320"/>
            <a:ext cx="18324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5" name="Group 304"/>
          <p:cNvGrpSpPr/>
          <p:nvPr/>
        </p:nvGrpSpPr>
        <p:grpSpPr>
          <a:xfrm>
            <a:off x="9077400" y="4309920"/>
            <a:ext cx="57240" cy="347760"/>
            <a:chOff x="9077400" y="4309920"/>
            <a:chExt cx="57240" cy="347760"/>
          </a:xfrm>
        </p:grpSpPr>
        <p:sp>
          <p:nvSpPr>
            <p:cNvPr id="516" name="CustomShape 305"/>
            <p:cNvSpPr/>
            <p:nvPr/>
          </p:nvSpPr>
          <p:spPr>
            <a:xfrm>
              <a:off x="9077400" y="4352760"/>
              <a:ext cx="57240" cy="260640"/>
            </a:xfrm>
            <a:prstGeom prst="rect">
              <a:avLst/>
            </a:prstGeom>
            <a:solidFill>
              <a:srgbClr val="ffffe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306"/>
            <p:cNvSpPr/>
            <p:nvPr/>
          </p:nvSpPr>
          <p:spPr>
            <a:xfrm>
              <a:off x="9083880" y="4309920"/>
              <a:ext cx="42840" cy="9540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307"/>
            <p:cNvSpPr/>
            <p:nvPr/>
          </p:nvSpPr>
          <p:spPr>
            <a:xfrm>
              <a:off x="9083880" y="4562640"/>
              <a:ext cx="42840" cy="9504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9" name="CustomShape 308"/>
          <p:cNvSpPr/>
          <p:nvPr/>
        </p:nvSpPr>
        <p:spPr>
          <a:xfrm>
            <a:off x="6027840" y="4302000"/>
            <a:ext cx="290520" cy="13680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09"/>
          <p:cNvSpPr/>
          <p:nvPr/>
        </p:nvSpPr>
        <p:spPr>
          <a:xfrm>
            <a:off x="6294600" y="4229280"/>
            <a:ext cx="69840" cy="107640"/>
          </a:xfrm>
          <a:custGeom>
            <a:avLst/>
            <a:gdLst/>
            <a:ahLst/>
            <a:rect l="l" t="t" r="r" b="b"/>
            <a:pathLst>
              <a:path w="43" h="67">
                <a:moveTo>
                  <a:pt x="43" y="0"/>
                </a:moveTo>
                <a:lnTo>
                  <a:pt x="43" y="57"/>
                </a:lnTo>
                <a:lnTo>
                  <a:pt x="41" y="62"/>
                </a:lnTo>
                <a:lnTo>
                  <a:pt x="39" y="65"/>
                </a:lnTo>
                <a:lnTo>
                  <a:pt x="34" y="67"/>
                </a:lnTo>
                <a:lnTo>
                  <a:pt x="27" y="67"/>
                </a:lnTo>
                <a:lnTo>
                  <a:pt x="0" y="67"/>
                </a:lnTo>
              </a:path>
            </a:pathLst>
          </a:custGeom>
          <a:noFill/>
          <a:ln cap="rnd" w="1260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10"/>
          <p:cNvSpPr/>
          <p:nvPr/>
        </p:nvSpPr>
        <p:spPr>
          <a:xfrm>
            <a:off x="6296040" y="4243320"/>
            <a:ext cx="128520" cy="154080"/>
          </a:xfrm>
          <a:custGeom>
            <a:avLst/>
            <a:gdLst/>
            <a:ahLst/>
            <a:rect l="l" t="t" r="r" b="b"/>
            <a:pathLst>
              <a:path w="80" h="96">
                <a:moveTo>
                  <a:pt x="80" y="0"/>
                </a:moveTo>
                <a:lnTo>
                  <a:pt x="75" y="92"/>
                </a:lnTo>
                <a:lnTo>
                  <a:pt x="73" y="94"/>
                </a:lnTo>
                <a:lnTo>
                  <a:pt x="69" y="96"/>
                </a:lnTo>
                <a:lnTo>
                  <a:pt x="66" y="96"/>
                </a:lnTo>
                <a:lnTo>
                  <a:pt x="63" y="96"/>
                </a:lnTo>
                <a:lnTo>
                  <a:pt x="56" y="96"/>
                </a:lnTo>
                <a:lnTo>
                  <a:pt x="0" y="96"/>
                </a:lnTo>
              </a:path>
            </a:pathLst>
          </a:custGeom>
          <a:noFill/>
          <a:ln cap="rnd" w="1260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311"/>
          <p:cNvSpPr/>
          <p:nvPr/>
        </p:nvSpPr>
        <p:spPr>
          <a:xfrm rot="16200000">
            <a:off x="5784840" y="5045040"/>
            <a:ext cx="76320" cy="69840"/>
          </a:xfrm>
          <a:custGeom>
            <a:avLst/>
            <a:gdLst/>
            <a:ahLst/>
            <a:rect l="0" t="0" r="r" b="b"/>
            <a:pathLst>
              <a:path w="213" h="195">
                <a:moveTo>
                  <a:pt x="212" y="48"/>
                </a:moveTo>
                <a:lnTo>
                  <a:pt x="106" y="48"/>
                </a:lnTo>
                <a:lnTo>
                  <a:pt x="106" y="0"/>
                </a:lnTo>
                <a:lnTo>
                  <a:pt x="0" y="97"/>
                </a:lnTo>
                <a:lnTo>
                  <a:pt x="106" y="194"/>
                </a:lnTo>
                <a:lnTo>
                  <a:pt x="106" y="146"/>
                </a:lnTo>
                <a:lnTo>
                  <a:pt x="212" y="146"/>
                </a:lnTo>
                <a:lnTo>
                  <a:pt x="212" y="48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12"/>
          <p:cNvSpPr/>
          <p:nvPr/>
        </p:nvSpPr>
        <p:spPr>
          <a:xfrm>
            <a:off x="5889600" y="1996920"/>
            <a:ext cx="189000" cy="1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3480" bIns="3348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313"/>
          <p:cNvSpPr/>
          <p:nvPr/>
        </p:nvSpPr>
        <p:spPr>
          <a:xfrm>
            <a:off x="5378400" y="2251080"/>
            <a:ext cx="189000" cy="1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3480" bIns="3348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314"/>
          <p:cNvSpPr/>
          <p:nvPr/>
        </p:nvSpPr>
        <p:spPr>
          <a:xfrm>
            <a:off x="5173200" y="2630520"/>
            <a:ext cx="204480" cy="1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3480" bIns="3348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315"/>
          <p:cNvSpPr/>
          <p:nvPr/>
        </p:nvSpPr>
        <p:spPr>
          <a:xfrm>
            <a:off x="6047640" y="4289400"/>
            <a:ext cx="1998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CustomShape 316"/>
          <p:cNvSpPr/>
          <p:nvPr/>
        </p:nvSpPr>
        <p:spPr>
          <a:xfrm>
            <a:off x="1649520" y="360036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7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317"/>
          <p:cNvSpPr/>
          <p:nvPr/>
        </p:nvSpPr>
        <p:spPr>
          <a:xfrm>
            <a:off x="1293840" y="5649840"/>
            <a:ext cx="189000" cy="1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318"/>
          <p:cNvSpPr/>
          <p:nvPr/>
        </p:nvSpPr>
        <p:spPr>
          <a:xfrm>
            <a:off x="5824440" y="3036960"/>
            <a:ext cx="163440" cy="1440"/>
          </a:xfrm>
          <a:custGeom>
            <a:avLst/>
            <a:gdLst/>
            <a:ahLst/>
            <a:rect l="l" t="t" r="r" b="b"/>
            <a:pathLst>
              <a:path w="102" h="0">
                <a:moveTo>
                  <a:pt x="0" y="0"/>
                </a:moveTo>
                <a:lnTo>
                  <a:pt x="102" y="0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319"/>
          <p:cNvSpPr/>
          <p:nvPr/>
        </p:nvSpPr>
        <p:spPr>
          <a:xfrm>
            <a:off x="6294600" y="4176720"/>
            <a:ext cx="99720" cy="192240"/>
          </a:xfrm>
          <a:custGeom>
            <a:avLst/>
            <a:gdLst/>
            <a:ahLst/>
            <a:rect l="l" t="t" r="r" b="b"/>
            <a:pathLst>
              <a:path w="62" h="120">
                <a:moveTo>
                  <a:pt x="44" y="0"/>
                </a:moveTo>
                <a:lnTo>
                  <a:pt x="62" y="26"/>
                </a:lnTo>
                <a:lnTo>
                  <a:pt x="61" y="105"/>
                </a:lnTo>
                <a:lnTo>
                  <a:pt x="59" y="113"/>
                </a:lnTo>
                <a:lnTo>
                  <a:pt x="55" y="118"/>
                </a:lnTo>
                <a:lnTo>
                  <a:pt x="47" y="120"/>
                </a:lnTo>
                <a:lnTo>
                  <a:pt x="37" y="120"/>
                </a:lnTo>
                <a:lnTo>
                  <a:pt x="0" y="120"/>
                </a:lnTo>
              </a:path>
            </a:pathLst>
          </a:custGeom>
          <a:noFill/>
          <a:ln cap="rnd" w="1260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20"/>
          <p:cNvSpPr/>
          <p:nvPr/>
        </p:nvSpPr>
        <p:spPr>
          <a:xfrm>
            <a:off x="6348240" y="4160880"/>
            <a:ext cx="24120" cy="25200"/>
          </a:xfrm>
          <a:prstGeom prst="ellipse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2" name="Group 321"/>
          <p:cNvGrpSpPr/>
          <p:nvPr/>
        </p:nvGrpSpPr>
        <p:grpSpPr>
          <a:xfrm>
            <a:off x="6348240" y="4216320"/>
            <a:ext cx="82440" cy="25560"/>
            <a:chOff x="6348240" y="4216320"/>
            <a:chExt cx="82440" cy="25560"/>
          </a:xfrm>
        </p:grpSpPr>
        <p:sp>
          <p:nvSpPr>
            <p:cNvPr id="533" name="CustomShape 322"/>
            <p:cNvSpPr/>
            <p:nvPr/>
          </p:nvSpPr>
          <p:spPr>
            <a:xfrm>
              <a:off x="6348240" y="4216320"/>
              <a:ext cx="23760" cy="255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323"/>
            <p:cNvSpPr/>
            <p:nvPr/>
          </p:nvSpPr>
          <p:spPr>
            <a:xfrm>
              <a:off x="6406920" y="4216320"/>
              <a:ext cx="23760" cy="255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5" name="CustomShape 324"/>
          <p:cNvSpPr/>
          <p:nvPr/>
        </p:nvSpPr>
        <p:spPr>
          <a:xfrm>
            <a:off x="1327320" y="2787480"/>
            <a:ext cx="4759200" cy="547920"/>
          </a:xfrm>
          <a:custGeom>
            <a:avLst/>
            <a:gdLst/>
            <a:ahLst/>
            <a:rect l="l" t="t" r="r" b="b"/>
            <a:pathLst>
              <a:path w="2997" h="344">
                <a:moveTo>
                  <a:pt x="0" y="344"/>
                </a:moveTo>
                <a:lnTo>
                  <a:pt x="1719" y="28"/>
                </a:lnTo>
                <a:lnTo>
                  <a:pt x="1955" y="0"/>
                </a:lnTo>
                <a:lnTo>
                  <a:pt x="1990" y="154"/>
                </a:lnTo>
                <a:lnTo>
                  <a:pt x="2059" y="239"/>
                </a:lnTo>
                <a:lnTo>
                  <a:pt x="2669" y="239"/>
                </a:lnTo>
                <a:lnTo>
                  <a:pt x="2828" y="314"/>
                </a:lnTo>
                <a:lnTo>
                  <a:pt x="2997" y="295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25"/>
          <p:cNvSpPr/>
          <p:nvPr/>
        </p:nvSpPr>
        <p:spPr>
          <a:xfrm>
            <a:off x="5289480" y="2909880"/>
            <a:ext cx="1800" cy="258840"/>
          </a:xfrm>
          <a:custGeom>
            <a:avLst/>
            <a:gdLst/>
            <a:ahLst/>
            <a:rect l="l" t="t" r="r" b="b"/>
            <a:pathLst>
              <a:path w="0" h="162">
                <a:moveTo>
                  <a:pt x="0" y="162"/>
                </a:moveTo>
                <a:lnTo>
                  <a:pt x="0" y="0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26"/>
          <p:cNvSpPr/>
          <p:nvPr/>
        </p:nvSpPr>
        <p:spPr>
          <a:xfrm>
            <a:off x="1316160" y="3376440"/>
            <a:ext cx="234720" cy="192240"/>
          </a:xfrm>
          <a:custGeom>
            <a:avLst/>
            <a:gdLst/>
            <a:ahLst/>
            <a:rect l="l" t="t" r="r" b="b"/>
            <a:pathLst>
              <a:path w="147" h="120">
                <a:moveTo>
                  <a:pt x="0" y="0"/>
                </a:moveTo>
                <a:lnTo>
                  <a:pt x="147" y="120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27"/>
          <p:cNvSpPr/>
          <p:nvPr/>
        </p:nvSpPr>
        <p:spPr>
          <a:xfrm>
            <a:off x="2909160" y="3164040"/>
            <a:ext cx="81000" cy="66600"/>
          </a:xfrm>
          <a:custGeom>
            <a:avLst/>
            <a:gdLst/>
            <a:ahLst/>
            <a:rect l="0" t="0" r="r" b="b"/>
            <a:pathLst>
              <a:path w="226" h="187">
                <a:moveTo>
                  <a:pt x="225" y="46"/>
                </a:moveTo>
                <a:lnTo>
                  <a:pt x="113" y="46"/>
                </a:lnTo>
                <a:lnTo>
                  <a:pt x="113" y="0"/>
                </a:lnTo>
                <a:lnTo>
                  <a:pt x="0" y="93"/>
                </a:lnTo>
                <a:lnTo>
                  <a:pt x="113" y="186"/>
                </a:lnTo>
                <a:lnTo>
                  <a:pt x="113" y="139"/>
                </a:lnTo>
                <a:lnTo>
                  <a:pt x="225" y="139"/>
                </a:lnTo>
                <a:lnTo>
                  <a:pt x="225" y="46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28"/>
          <p:cNvSpPr/>
          <p:nvPr/>
        </p:nvSpPr>
        <p:spPr>
          <a:xfrm>
            <a:off x="4235400" y="2355840"/>
            <a:ext cx="809640" cy="2479680"/>
          </a:xfrm>
          <a:custGeom>
            <a:avLst/>
            <a:gdLst/>
            <a:ahLst/>
            <a:rect l="l" t="t" r="r" b="b"/>
            <a:pathLst>
              <a:path w="509" h="1561">
                <a:moveTo>
                  <a:pt x="358" y="0"/>
                </a:moveTo>
                <a:lnTo>
                  <a:pt x="506" y="641"/>
                </a:lnTo>
                <a:lnTo>
                  <a:pt x="509" y="1556"/>
                </a:lnTo>
                <a:lnTo>
                  <a:pt x="0" y="1561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29"/>
          <p:cNvSpPr/>
          <p:nvPr/>
        </p:nvSpPr>
        <p:spPr>
          <a:xfrm>
            <a:off x="4745160" y="2355840"/>
            <a:ext cx="245880" cy="1800360"/>
          </a:xfrm>
          <a:custGeom>
            <a:avLst/>
            <a:gdLst/>
            <a:ahLst/>
            <a:rect l="l" t="t" r="r" b="b"/>
            <a:pathLst>
              <a:path w="154" h="1133">
                <a:moveTo>
                  <a:pt x="0" y="0"/>
                </a:moveTo>
                <a:lnTo>
                  <a:pt x="154" y="648"/>
                </a:lnTo>
                <a:lnTo>
                  <a:pt x="154" y="1133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30"/>
          <p:cNvSpPr/>
          <p:nvPr/>
        </p:nvSpPr>
        <p:spPr>
          <a:xfrm>
            <a:off x="4103640" y="2374920"/>
            <a:ext cx="789120" cy="2022480"/>
          </a:xfrm>
          <a:custGeom>
            <a:avLst/>
            <a:gdLst/>
            <a:ahLst/>
            <a:rect l="l" t="t" r="r" b="b"/>
            <a:pathLst>
              <a:path w="496" h="1273">
                <a:moveTo>
                  <a:pt x="367" y="0"/>
                </a:moveTo>
                <a:lnTo>
                  <a:pt x="496" y="529"/>
                </a:lnTo>
                <a:lnTo>
                  <a:pt x="65" y="532"/>
                </a:lnTo>
                <a:lnTo>
                  <a:pt x="65" y="1232"/>
                </a:lnTo>
                <a:lnTo>
                  <a:pt x="0" y="1232"/>
                </a:lnTo>
                <a:lnTo>
                  <a:pt x="0" y="1273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31"/>
          <p:cNvSpPr/>
          <p:nvPr/>
        </p:nvSpPr>
        <p:spPr>
          <a:xfrm>
            <a:off x="4764240" y="3481560"/>
            <a:ext cx="560160" cy="1440"/>
          </a:xfrm>
          <a:custGeom>
            <a:avLst/>
            <a:gdLst/>
            <a:ahLst/>
            <a:rect l="l" t="t" r="r" b="b"/>
            <a:pathLst>
              <a:path w="352" h="0">
                <a:moveTo>
                  <a:pt x="0" y="0"/>
                </a:moveTo>
                <a:lnTo>
                  <a:pt x="352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32"/>
          <p:cNvSpPr/>
          <p:nvPr/>
        </p:nvSpPr>
        <p:spPr>
          <a:xfrm>
            <a:off x="4794120" y="3817800"/>
            <a:ext cx="559080" cy="1800"/>
          </a:xfrm>
          <a:custGeom>
            <a:avLst/>
            <a:gdLst/>
            <a:ahLst/>
            <a:rect l="l" t="t" r="r" b="b"/>
            <a:pathLst>
              <a:path w="351" h="0">
                <a:moveTo>
                  <a:pt x="0" y="0"/>
                </a:moveTo>
                <a:lnTo>
                  <a:pt x="351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33"/>
          <p:cNvSpPr/>
          <p:nvPr/>
        </p:nvSpPr>
        <p:spPr>
          <a:xfrm>
            <a:off x="4784760" y="4143240"/>
            <a:ext cx="557280" cy="1800"/>
          </a:xfrm>
          <a:custGeom>
            <a:avLst/>
            <a:gdLst/>
            <a:ahLst/>
            <a:rect l="l" t="t" r="r" b="b"/>
            <a:pathLst>
              <a:path w="350" h="0">
                <a:moveTo>
                  <a:pt x="0" y="0"/>
                </a:moveTo>
                <a:lnTo>
                  <a:pt x="350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34"/>
          <p:cNvSpPr/>
          <p:nvPr/>
        </p:nvSpPr>
        <p:spPr>
          <a:xfrm>
            <a:off x="3987720" y="5103720"/>
            <a:ext cx="262080" cy="1800"/>
          </a:xfrm>
          <a:custGeom>
            <a:avLst/>
            <a:gdLst/>
            <a:ahLst/>
            <a:rect l="l" t="t" r="r" b="b"/>
            <a:pathLst>
              <a:path w="164" h="0">
                <a:moveTo>
                  <a:pt x="0" y="0"/>
                </a:moveTo>
                <a:lnTo>
                  <a:pt x="164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35"/>
          <p:cNvSpPr/>
          <p:nvPr/>
        </p:nvSpPr>
        <p:spPr>
          <a:xfrm>
            <a:off x="4245120" y="4776840"/>
            <a:ext cx="1440" cy="654120"/>
          </a:xfrm>
          <a:custGeom>
            <a:avLst/>
            <a:gdLst/>
            <a:ahLst/>
            <a:rect l="l" t="t" r="r" b="b"/>
            <a:pathLst>
              <a:path w="0" h="411">
                <a:moveTo>
                  <a:pt x="0" y="0"/>
                </a:moveTo>
                <a:lnTo>
                  <a:pt x="0" y="411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36"/>
          <p:cNvSpPr/>
          <p:nvPr/>
        </p:nvSpPr>
        <p:spPr>
          <a:xfrm>
            <a:off x="6014880" y="3243240"/>
            <a:ext cx="90720" cy="42840"/>
          </a:xfrm>
          <a:custGeom>
            <a:avLst/>
            <a:gdLst/>
            <a:ahLst/>
            <a:rect l="l" t="t" r="r" b="b"/>
            <a:pathLst>
              <a:path w="56" h="26">
                <a:moveTo>
                  <a:pt x="56" y="2"/>
                </a:moveTo>
                <a:lnTo>
                  <a:pt x="0" y="0"/>
                </a:lnTo>
                <a:lnTo>
                  <a:pt x="7" y="26"/>
                </a:lnTo>
                <a:lnTo>
                  <a:pt x="56" y="2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37"/>
          <p:cNvSpPr/>
          <p:nvPr/>
        </p:nvSpPr>
        <p:spPr>
          <a:xfrm>
            <a:off x="5262480" y="2887560"/>
            <a:ext cx="54000" cy="106560"/>
          </a:xfrm>
          <a:custGeom>
            <a:avLst/>
            <a:gdLst/>
            <a:ahLst/>
            <a:rect l="l" t="t" r="r" b="b"/>
            <a:pathLst>
              <a:path w="33" h="66">
                <a:moveTo>
                  <a:pt x="17" y="0"/>
                </a:moveTo>
                <a:lnTo>
                  <a:pt x="0" y="66"/>
                </a:lnTo>
                <a:lnTo>
                  <a:pt x="33" y="64"/>
                </a:lnTo>
                <a:lnTo>
                  <a:pt x="17" y="0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38"/>
          <p:cNvSpPr/>
          <p:nvPr/>
        </p:nvSpPr>
        <p:spPr>
          <a:xfrm>
            <a:off x="1457280" y="3486240"/>
            <a:ext cx="108000" cy="88920"/>
          </a:xfrm>
          <a:custGeom>
            <a:avLst/>
            <a:gdLst/>
            <a:ahLst/>
            <a:rect l="l" t="t" r="r" b="b"/>
            <a:pathLst>
              <a:path w="67" h="55">
                <a:moveTo>
                  <a:pt x="67" y="55"/>
                </a:moveTo>
                <a:lnTo>
                  <a:pt x="22" y="0"/>
                </a:lnTo>
                <a:lnTo>
                  <a:pt x="0" y="29"/>
                </a:lnTo>
                <a:lnTo>
                  <a:pt x="67" y="5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39"/>
          <p:cNvSpPr/>
          <p:nvPr/>
        </p:nvSpPr>
        <p:spPr>
          <a:xfrm>
            <a:off x="5254560" y="3451320"/>
            <a:ext cx="106560" cy="61920"/>
          </a:xfrm>
          <a:custGeom>
            <a:avLst/>
            <a:gdLst/>
            <a:ahLst/>
            <a:rect l="l" t="t" r="r" b="b"/>
            <a:pathLst>
              <a:path w="66" h="38">
                <a:moveTo>
                  <a:pt x="66" y="17"/>
                </a:moveTo>
                <a:lnTo>
                  <a:pt x="0" y="0"/>
                </a:lnTo>
                <a:lnTo>
                  <a:pt x="0" y="38"/>
                </a:lnTo>
                <a:lnTo>
                  <a:pt x="66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40"/>
          <p:cNvSpPr/>
          <p:nvPr/>
        </p:nvSpPr>
        <p:spPr>
          <a:xfrm>
            <a:off x="5254560" y="3784680"/>
            <a:ext cx="106560" cy="61920"/>
          </a:xfrm>
          <a:custGeom>
            <a:avLst/>
            <a:gdLst/>
            <a:ahLst/>
            <a:rect l="l" t="t" r="r" b="b"/>
            <a:pathLst>
              <a:path w="66" h="38">
                <a:moveTo>
                  <a:pt x="66" y="17"/>
                </a:moveTo>
                <a:lnTo>
                  <a:pt x="0" y="0"/>
                </a:lnTo>
                <a:lnTo>
                  <a:pt x="0" y="38"/>
                </a:lnTo>
                <a:lnTo>
                  <a:pt x="66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41"/>
          <p:cNvSpPr/>
          <p:nvPr/>
        </p:nvSpPr>
        <p:spPr>
          <a:xfrm>
            <a:off x="5254560" y="4111560"/>
            <a:ext cx="106560" cy="60480"/>
          </a:xfrm>
          <a:custGeom>
            <a:avLst/>
            <a:gdLst/>
            <a:ahLst/>
            <a:rect l="l" t="t" r="r" b="b"/>
            <a:pathLst>
              <a:path w="66" h="37">
                <a:moveTo>
                  <a:pt x="66" y="17"/>
                </a:moveTo>
                <a:lnTo>
                  <a:pt x="0" y="0"/>
                </a:lnTo>
                <a:lnTo>
                  <a:pt x="0" y="37"/>
                </a:lnTo>
                <a:lnTo>
                  <a:pt x="66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342"/>
          <p:cNvSpPr/>
          <p:nvPr/>
        </p:nvSpPr>
        <p:spPr>
          <a:xfrm>
            <a:off x="4724280" y="4114800"/>
            <a:ext cx="104760" cy="60480"/>
          </a:xfrm>
          <a:custGeom>
            <a:avLst/>
            <a:gdLst/>
            <a:ahLst/>
            <a:rect l="l" t="t" r="r" b="b"/>
            <a:pathLst>
              <a:path w="65" h="37">
                <a:moveTo>
                  <a:pt x="0" y="17"/>
                </a:moveTo>
                <a:lnTo>
                  <a:pt x="65" y="0"/>
                </a:lnTo>
                <a:lnTo>
                  <a:pt x="65" y="37"/>
                </a:lnTo>
                <a:lnTo>
                  <a:pt x="0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343"/>
          <p:cNvSpPr/>
          <p:nvPr/>
        </p:nvSpPr>
        <p:spPr>
          <a:xfrm>
            <a:off x="4724280" y="3784680"/>
            <a:ext cx="104760" cy="61920"/>
          </a:xfrm>
          <a:custGeom>
            <a:avLst/>
            <a:gdLst/>
            <a:ahLst/>
            <a:rect l="l" t="t" r="r" b="b"/>
            <a:pathLst>
              <a:path w="65" h="38">
                <a:moveTo>
                  <a:pt x="0" y="17"/>
                </a:moveTo>
                <a:lnTo>
                  <a:pt x="65" y="0"/>
                </a:lnTo>
                <a:lnTo>
                  <a:pt x="65" y="38"/>
                </a:lnTo>
                <a:lnTo>
                  <a:pt x="0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344"/>
          <p:cNvSpPr/>
          <p:nvPr/>
        </p:nvSpPr>
        <p:spPr>
          <a:xfrm>
            <a:off x="4724280" y="3451320"/>
            <a:ext cx="104760" cy="61920"/>
          </a:xfrm>
          <a:custGeom>
            <a:avLst/>
            <a:gdLst/>
            <a:ahLst/>
            <a:rect l="l" t="t" r="r" b="b"/>
            <a:pathLst>
              <a:path w="65" h="38">
                <a:moveTo>
                  <a:pt x="0" y="17"/>
                </a:moveTo>
                <a:lnTo>
                  <a:pt x="65" y="0"/>
                </a:lnTo>
                <a:lnTo>
                  <a:pt x="65" y="38"/>
                </a:lnTo>
                <a:lnTo>
                  <a:pt x="0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345"/>
          <p:cNvSpPr/>
          <p:nvPr/>
        </p:nvSpPr>
        <p:spPr>
          <a:xfrm>
            <a:off x="3930480" y="5068800"/>
            <a:ext cx="103320" cy="61920"/>
          </a:xfrm>
          <a:custGeom>
            <a:avLst/>
            <a:gdLst/>
            <a:ahLst/>
            <a:rect l="l" t="t" r="r" b="b"/>
            <a:pathLst>
              <a:path w="64" h="38">
                <a:moveTo>
                  <a:pt x="0" y="17"/>
                </a:moveTo>
                <a:lnTo>
                  <a:pt x="64" y="0"/>
                </a:lnTo>
                <a:lnTo>
                  <a:pt x="64" y="38"/>
                </a:lnTo>
                <a:lnTo>
                  <a:pt x="0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46"/>
          <p:cNvSpPr/>
          <p:nvPr/>
        </p:nvSpPr>
        <p:spPr>
          <a:xfrm>
            <a:off x="3933720" y="5397480"/>
            <a:ext cx="104760" cy="60480"/>
          </a:xfrm>
          <a:custGeom>
            <a:avLst/>
            <a:gdLst/>
            <a:ahLst/>
            <a:rect l="l" t="t" r="r" b="b"/>
            <a:pathLst>
              <a:path w="65" h="37">
                <a:moveTo>
                  <a:pt x="0" y="17"/>
                </a:moveTo>
                <a:lnTo>
                  <a:pt x="65" y="0"/>
                </a:lnTo>
                <a:lnTo>
                  <a:pt x="65" y="37"/>
                </a:lnTo>
                <a:lnTo>
                  <a:pt x="0" y="17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47"/>
          <p:cNvSpPr/>
          <p:nvPr/>
        </p:nvSpPr>
        <p:spPr>
          <a:xfrm>
            <a:off x="4433760" y="5400720"/>
            <a:ext cx="106560" cy="58680"/>
          </a:xfrm>
          <a:custGeom>
            <a:avLst/>
            <a:gdLst/>
            <a:ahLst/>
            <a:rect l="l" t="t" r="r" b="b"/>
            <a:pathLst>
              <a:path w="66" h="36">
                <a:moveTo>
                  <a:pt x="66" y="16"/>
                </a:moveTo>
                <a:lnTo>
                  <a:pt x="0" y="0"/>
                </a:lnTo>
                <a:lnTo>
                  <a:pt x="0" y="36"/>
                </a:lnTo>
                <a:lnTo>
                  <a:pt x="66" y="16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9" name="Group 348"/>
          <p:cNvGrpSpPr/>
          <p:nvPr/>
        </p:nvGrpSpPr>
        <p:grpSpPr>
          <a:xfrm>
            <a:off x="3941640" y="4716360"/>
            <a:ext cx="604800" cy="65160"/>
            <a:chOff x="3941640" y="4716360"/>
            <a:chExt cx="604800" cy="65160"/>
          </a:xfrm>
        </p:grpSpPr>
        <p:sp>
          <p:nvSpPr>
            <p:cNvPr id="560" name="CustomShape 349"/>
            <p:cNvSpPr/>
            <p:nvPr/>
          </p:nvSpPr>
          <p:spPr>
            <a:xfrm>
              <a:off x="4011480" y="4748040"/>
              <a:ext cx="487440" cy="1800"/>
            </a:xfrm>
            <a:custGeom>
              <a:avLst/>
              <a:gdLst/>
              <a:ahLst/>
              <a:rect l="l" t="t" r="r" b="b"/>
              <a:pathLst>
                <a:path w="306" h="0">
                  <a:moveTo>
                    <a:pt x="0" y="0"/>
                  </a:moveTo>
                  <a:lnTo>
                    <a:pt x="306" y="0"/>
                  </a:lnTo>
                </a:path>
              </a:pathLst>
            </a:custGeom>
            <a:noFill/>
            <a:ln cap="rnd" w="12600">
              <a:solidFill>
                <a:srgbClr val="00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350"/>
            <p:cNvSpPr/>
            <p:nvPr/>
          </p:nvSpPr>
          <p:spPr>
            <a:xfrm>
              <a:off x="3941640" y="4716360"/>
              <a:ext cx="104760" cy="61920"/>
            </a:xfrm>
            <a:custGeom>
              <a:avLst/>
              <a:gdLst/>
              <a:ahLst/>
              <a:rect l="l" t="t" r="r" b="b"/>
              <a:pathLst>
                <a:path w="65" h="38">
                  <a:moveTo>
                    <a:pt x="0" y="17"/>
                  </a:moveTo>
                  <a:lnTo>
                    <a:pt x="65" y="0"/>
                  </a:lnTo>
                  <a:lnTo>
                    <a:pt x="65" y="38"/>
                  </a:lnTo>
                  <a:lnTo>
                    <a:pt x="0" y="17"/>
                  </a:lnTo>
                </a:path>
              </a:pathLst>
            </a:custGeom>
            <a:solidFill>
              <a:srgbClr val="3300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351"/>
            <p:cNvSpPr/>
            <p:nvPr/>
          </p:nvSpPr>
          <p:spPr>
            <a:xfrm>
              <a:off x="4441680" y="4721400"/>
              <a:ext cx="104760" cy="60120"/>
            </a:xfrm>
            <a:custGeom>
              <a:avLst/>
              <a:gdLst/>
              <a:ahLst/>
              <a:rect l="l" t="t" r="r" b="b"/>
              <a:pathLst>
                <a:path w="65" h="37">
                  <a:moveTo>
                    <a:pt x="65" y="17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65" y="17"/>
                  </a:lnTo>
                </a:path>
              </a:pathLst>
            </a:custGeom>
            <a:solidFill>
              <a:srgbClr val="3300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3" name="CustomShape 352"/>
          <p:cNvSpPr/>
          <p:nvPr/>
        </p:nvSpPr>
        <p:spPr>
          <a:xfrm>
            <a:off x="4075200" y="4340160"/>
            <a:ext cx="60120" cy="88920"/>
          </a:xfrm>
          <a:custGeom>
            <a:avLst/>
            <a:gdLst/>
            <a:ahLst/>
            <a:rect l="l" t="t" r="r" b="b"/>
            <a:pathLst>
              <a:path w="37" h="55">
                <a:moveTo>
                  <a:pt x="18" y="55"/>
                </a:moveTo>
                <a:lnTo>
                  <a:pt x="0" y="0"/>
                </a:lnTo>
                <a:lnTo>
                  <a:pt x="37" y="0"/>
                </a:lnTo>
                <a:lnTo>
                  <a:pt x="18" y="55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53"/>
          <p:cNvSpPr/>
          <p:nvPr/>
        </p:nvSpPr>
        <p:spPr>
          <a:xfrm>
            <a:off x="4667400" y="1820880"/>
            <a:ext cx="2027160" cy="318960"/>
          </a:xfrm>
          <a:custGeom>
            <a:avLst/>
            <a:gdLst/>
            <a:ahLst/>
            <a:rect l="l" t="t" r="r" b="b"/>
            <a:pathLst>
              <a:path w="1276" h="200">
                <a:moveTo>
                  <a:pt x="13" y="200"/>
                </a:moveTo>
                <a:lnTo>
                  <a:pt x="0" y="156"/>
                </a:lnTo>
                <a:lnTo>
                  <a:pt x="703" y="50"/>
                </a:lnTo>
                <a:lnTo>
                  <a:pt x="1147" y="0"/>
                </a:lnTo>
                <a:lnTo>
                  <a:pt x="1276" y="194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354"/>
          <p:cNvSpPr/>
          <p:nvPr/>
        </p:nvSpPr>
        <p:spPr>
          <a:xfrm>
            <a:off x="6602400" y="2027160"/>
            <a:ext cx="85680" cy="101520"/>
          </a:xfrm>
          <a:custGeom>
            <a:avLst/>
            <a:gdLst/>
            <a:ahLst/>
            <a:rect l="l" t="t" r="r" b="b"/>
            <a:pathLst>
              <a:path w="53" h="63">
                <a:moveTo>
                  <a:pt x="53" y="63"/>
                </a:moveTo>
                <a:lnTo>
                  <a:pt x="31" y="0"/>
                </a:lnTo>
                <a:lnTo>
                  <a:pt x="0" y="20"/>
                </a:lnTo>
                <a:lnTo>
                  <a:pt x="53" y="63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355"/>
          <p:cNvSpPr/>
          <p:nvPr/>
        </p:nvSpPr>
        <p:spPr>
          <a:xfrm>
            <a:off x="1336680" y="2965320"/>
            <a:ext cx="2617920" cy="401760"/>
          </a:xfrm>
          <a:custGeom>
            <a:avLst/>
            <a:gdLst/>
            <a:ahLst/>
            <a:rect l="l" t="t" r="r" b="b"/>
            <a:pathLst>
              <a:path w="1648" h="252">
                <a:moveTo>
                  <a:pt x="0" y="252"/>
                </a:moveTo>
                <a:lnTo>
                  <a:pt x="588" y="140"/>
                </a:lnTo>
                <a:lnTo>
                  <a:pt x="1461" y="0"/>
                </a:lnTo>
                <a:lnTo>
                  <a:pt x="1648" y="126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356"/>
          <p:cNvSpPr/>
          <p:nvPr/>
        </p:nvSpPr>
        <p:spPr>
          <a:xfrm>
            <a:off x="860400" y="3452760"/>
            <a:ext cx="108000" cy="1278000"/>
          </a:xfrm>
          <a:custGeom>
            <a:avLst/>
            <a:gdLst/>
            <a:ahLst/>
            <a:rect l="l" t="t" r="r" b="b"/>
            <a:pathLst>
              <a:path w="67" h="804">
                <a:moveTo>
                  <a:pt x="67" y="0"/>
                </a:moveTo>
                <a:lnTo>
                  <a:pt x="10" y="706"/>
                </a:lnTo>
                <a:lnTo>
                  <a:pt x="0" y="804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357"/>
          <p:cNvSpPr/>
          <p:nvPr/>
        </p:nvSpPr>
        <p:spPr>
          <a:xfrm>
            <a:off x="439560" y="4737240"/>
            <a:ext cx="830520" cy="1440"/>
          </a:xfrm>
          <a:custGeom>
            <a:avLst/>
            <a:gdLst/>
            <a:ahLst/>
            <a:rect l="l" t="t" r="r" b="b"/>
            <a:pathLst>
              <a:path w="522" h="0">
                <a:moveTo>
                  <a:pt x="0" y="0"/>
                </a:moveTo>
                <a:lnTo>
                  <a:pt x="522" y="0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358"/>
          <p:cNvSpPr/>
          <p:nvPr/>
        </p:nvSpPr>
        <p:spPr>
          <a:xfrm>
            <a:off x="439560" y="4754520"/>
            <a:ext cx="47880" cy="90360"/>
          </a:xfrm>
          <a:custGeom>
            <a:avLst/>
            <a:gdLst/>
            <a:ahLst/>
            <a:rect l="l" t="t" r="r" b="b"/>
            <a:pathLst>
              <a:path w="29" h="56">
                <a:moveTo>
                  <a:pt x="13" y="56"/>
                </a:moveTo>
                <a:lnTo>
                  <a:pt x="0" y="0"/>
                </a:lnTo>
                <a:lnTo>
                  <a:pt x="29" y="0"/>
                </a:lnTo>
                <a:lnTo>
                  <a:pt x="13" y="5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59"/>
          <p:cNvSpPr/>
          <p:nvPr/>
        </p:nvSpPr>
        <p:spPr>
          <a:xfrm>
            <a:off x="668160" y="4751280"/>
            <a:ext cx="46080" cy="90720"/>
          </a:xfrm>
          <a:custGeom>
            <a:avLst/>
            <a:gdLst/>
            <a:ahLst/>
            <a:rect l="l" t="t" r="r" b="b"/>
            <a:pathLst>
              <a:path w="28" h="56">
                <a:moveTo>
                  <a:pt x="12" y="56"/>
                </a:moveTo>
                <a:lnTo>
                  <a:pt x="0" y="0"/>
                </a:lnTo>
                <a:lnTo>
                  <a:pt x="28" y="0"/>
                </a:lnTo>
                <a:lnTo>
                  <a:pt x="12" y="5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360"/>
          <p:cNvSpPr/>
          <p:nvPr/>
        </p:nvSpPr>
        <p:spPr>
          <a:xfrm>
            <a:off x="982800" y="4751280"/>
            <a:ext cx="47520" cy="90720"/>
          </a:xfrm>
          <a:custGeom>
            <a:avLst/>
            <a:gdLst/>
            <a:ahLst/>
            <a:rect l="l" t="t" r="r" b="b"/>
            <a:pathLst>
              <a:path w="29" h="56">
                <a:moveTo>
                  <a:pt x="13" y="56"/>
                </a:moveTo>
                <a:lnTo>
                  <a:pt x="0" y="0"/>
                </a:lnTo>
                <a:lnTo>
                  <a:pt x="29" y="0"/>
                </a:lnTo>
                <a:lnTo>
                  <a:pt x="13" y="5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61"/>
          <p:cNvSpPr/>
          <p:nvPr/>
        </p:nvSpPr>
        <p:spPr>
          <a:xfrm>
            <a:off x="1239840" y="4759200"/>
            <a:ext cx="47520" cy="88920"/>
          </a:xfrm>
          <a:custGeom>
            <a:avLst/>
            <a:gdLst/>
            <a:ahLst/>
            <a:rect l="l" t="t" r="r" b="b"/>
            <a:pathLst>
              <a:path w="29" h="55">
                <a:moveTo>
                  <a:pt x="13" y="55"/>
                </a:moveTo>
                <a:lnTo>
                  <a:pt x="0" y="0"/>
                </a:lnTo>
                <a:lnTo>
                  <a:pt x="29" y="0"/>
                </a:lnTo>
                <a:lnTo>
                  <a:pt x="13" y="55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62"/>
          <p:cNvSpPr/>
          <p:nvPr/>
        </p:nvSpPr>
        <p:spPr>
          <a:xfrm>
            <a:off x="1239840" y="4751280"/>
            <a:ext cx="47520" cy="90720"/>
          </a:xfrm>
          <a:custGeom>
            <a:avLst/>
            <a:gdLst/>
            <a:ahLst/>
            <a:rect l="l" t="t" r="r" b="b"/>
            <a:pathLst>
              <a:path w="29" h="56">
                <a:moveTo>
                  <a:pt x="13" y="56"/>
                </a:moveTo>
                <a:lnTo>
                  <a:pt x="0" y="0"/>
                </a:lnTo>
                <a:lnTo>
                  <a:pt x="29" y="0"/>
                </a:lnTo>
                <a:lnTo>
                  <a:pt x="13" y="5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63"/>
          <p:cNvSpPr/>
          <p:nvPr/>
        </p:nvSpPr>
        <p:spPr>
          <a:xfrm>
            <a:off x="1425600" y="5643720"/>
            <a:ext cx="60480" cy="83880"/>
          </a:xfrm>
          <a:custGeom>
            <a:avLst/>
            <a:gdLst/>
            <a:ahLst/>
            <a:rect l="l" t="t" r="r" b="b"/>
            <a:pathLst>
              <a:path w="37" h="52">
                <a:moveTo>
                  <a:pt x="37" y="52"/>
                </a:moveTo>
                <a:lnTo>
                  <a:pt x="0" y="19"/>
                </a:lnTo>
                <a:lnTo>
                  <a:pt x="25" y="0"/>
                </a:lnTo>
                <a:lnTo>
                  <a:pt x="37" y="52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64"/>
          <p:cNvSpPr/>
          <p:nvPr/>
        </p:nvSpPr>
        <p:spPr>
          <a:xfrm>
            <a:off x="3908520" y="3116160"/>
            <a:ext cx="87120" cy="76320"/>
          </a:xfrm>
          <a:custGeom>
            <a:avLst/>
            <a:gdLst/>
            <a:ahLst/>
            <a:rect l="l" t="t" r="r" b="b"/>
            <a:pathLst>
              <a:path w="54" h="47">
                <a:moveTo>
                  <a:pt x="54" y="47"/>
                </a:moveTo>
                <a:lnTo>
                  <a:pt x="0" y="33"/>
                </a:lnTo>
                <a:lnTo>
                  <a:pt x="17" y="0"/>
                </a:lnTo>
                <a:lnTo>
                  <a:pt x="54" y="47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365"/>
          <p:cNvSpPr/>
          <p:nvPr/>
        </p:nvSpPr>
        <p:spPr>
          <a:xfrm>
            <a:off x="2406600" y="4336920"/>
            <a:ext cx="26388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500" spc="-1" strike="noStrike">
                <a:solidFill>
                  <a:srgbClr val="000000"/>
                </a:solidFill>
                <a:latin typeface="Arial"/>
                <a:ea typeface="Arial"/>
              </a:rPr>
              <a:t>CAL</a:t>
            </a:r>
            <a:endParaRPr b="0" lang="en-US" sz="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366"/>
          <p:cNvSpPr/>
          <p:nvPr/>
        </p:nvSpPr>
        <p:spPr>
          <a:xfrm>
            <a:off x="4851360" y="2343240"/>
            <a:ext cx="2208240" cy="2863800"/>
          </a:xfrm>
          <a:custGeom>
            <a:avLst/>
            <a:gdLst/>
            <a:ahLst/>
            <a:rect l="l" t="t" r="r" b="b"/>
            <a:pathLst>
              <a:path w="1390" h="1803">
                <a:moveTo>
                  <a:pt x="0" y="0"/>
                </a:moveTo>
                <a:lnTo>
                  <a:pt x="148" y="641"/>
                </a:lnTo>
                <a:lnTo>
                  <a:pt x="148" y="1233"/>
                </a:lnTo>
                <a:lnTo>
                  <a:pt x="148" y="1630"/>
                </a:lnTo>
                <a:lnTo>
                  <a:pt x="863" y="1619"/>
                </a:lnTo>
                <a:lnTo>
                  <a:pt x="864" y="1803"/>
                </a:lnTo>
                <a:lnTo>
                  <a:pt x="1363" y="1803"/>
                </a:lnTo>
                <a:lnTo>
                  <a:pt x="1375" y="1756"/>
                </a:lnTo>
                <a:lnTo>
                  <a:pt x="1390" y="1704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67"/>
          <p:cNvSpPr/>
          <p:nvPr/>
        </p:nvSpPr>
        <p:spPr>
          <a:xfrm>
            <a:off x="6510240" y="4778280"/>
            <a:ext cx="460440" cy="165240"/>
          </a:xfrm>
          <a:custGeom>
            <a:avLst/>
            <a:gdLst/>
            <a:ahLst/>
            <a:rect l="l" t="t" r="r" b="b"/>
            <a:pathLst>
              <a:path w="289" h="103">
                <a:moveTo>
                  <a:pt x="289" y="103"/>
                </a:moveTo>
                <a:lnTo>
                  <a:pt x="0" y="103"/>
                </a:lnTo>
                <a:lnTo>
                  <a:pt x="0" y="0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68"/>
          <p:cNvSpPr/>
          <p:nvPr/>
        </p:nvSpPr>
        <p:spPr>
          <a:xfrm>
            <a:off x="6719760" y="4778280"/>
            <a:ext cx="1800" cy="301680"/>
          </a:xfrm>
          <a:custGeom>
            <a:avLst/>
            <a:gdLst/>
            <a:ahLst/>
            <a:rect l="l" t="t" r="r" b="b"/>
            <a:pathLst>
              <a:path w="0" h="189">
                <a:moveTo>
                  <a:pt x="0" y="0"/>
                </a:moveTo>
                <a:lnTo>
                  <a:pt x="0" y="189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369"/>
          <p:cNvSpPr/>
          <p:nvPr/>
        </p:nvSpPr>
        <p:spPr>
          <a:xfrm>
            <a:off x="6510240" y="4892760"/>
            <a:ext cx="1800" cy="183960"/>
          </a:xfrm>
          <a:custGeom>
            <a:avLst/>
            <a:gdLst/>
            <a:ahLst/>
            <a:rect l="l" t="t" r="r" b="b"/>
            <a:pathLst>
              <a:path w="0" h="115">
                <a:moveTo>
                  <a:pt x="0" y="0"/>
                </a:moveTo>
                <a:lnTo>
                  <a:pt x="0" y="115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70"/>
          <p:cNvSpPr/>
          <p:nvPr/>
        </p:nvSpPr>
        <p:spPr>
          <a:xfrm>
            <a:off x="6972480" y="4921200"/>
            <a:ext cx="23760" cy="42840"/>
          </a:xfrm>
          <a:prstGeom prst="rect">
            <a:avLst/>
          </a:prstGeom>
          <a:solidFill>
            <a:srgbClr val="b2b2b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71"/>
          <p:cNvSpPr/>
          <p:nvPr/>
        </p:nvSpPr>
        <p:spPr>
          <a:xfrm>
            <a:off x="6485040" y="5057640"/>
            <a:ext cx="48960" cy="65160"/>
          </a:xfrm>
          <a:custGeom>
            <a:avLst/>
            <a:gdLst/>
            <a:ahLst/>
            <a:rect l="l" t="t" r="r" b="b"/>
            <a:pathLst>
              <a:path w="30" h="40">
                <a:moveTo>
                  <a:pt x="0" y="0"/>
                </a:moveTo>
                <a:lnTo>
                  <a:pt x="15" y="40"/>
                </a:lnTo>
                <a:lnTo>
                  <a:pt x="30" y="0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372"/>
          <p:cNvSpPr/>
          <p:nvPr/>
        </p:nvSpPr>
        <p:spPr>
          <a:xfrm>
            <a:off x="6699240" y="5052960"/>
            <a:ext cx="52560" cy="66600"/>
          </a:xfrm>
          <a:custGeom>
            <a:avLst/>
            <a:gdLst/>
            <a:ahLst/>
            <a:rect l="l" t="t" r="r" b="b"/>
            <a:pathLst>
              <a:path w="32" h="41">
                <a:moveTo>
                  <a:pt x="0" y="0"/>
                </a:moveTo>
                <a:lnTo>
                  <a:pt x="16" y="41"/>
                </a:lnTo>
                <a:lnTo>
                  <a:pt x="32" y="0"/>
                </a:lnTo>
                <a:lnTo>
                  <a:pt x="0" y="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373"/>
          <p:cNvSpPr/>
          <p:nvPr/>
        </p:nvSpPr>
        <p:spPr>
          <a:xfrm>
            <a:off x="6491160" y="4748040"/>
            <a:ext cx="50760" cy="66960"/>
          </a:xfrm>
          <a:custGeom>
            <a:avLst/>
            <a:gdLst/>
            <a:ahLst/>
            <a:rect l="l" t="t" r="r" b="b"/>
            <a:pathLst>
              <a:path w="31" h="41">
                <a:moveTo>
                  <a:pt x="0" y="41"/>
                </a:moveTo>
                <a:lnTo>
                  <a:pt x="16" y="0"/>
                </a:lnTo>
                <a:lnTo>
                  <a:pt x="31" y="41"/>
                </a:lnTo>
                <a:lnTo>
                  <a:pt x="0" y="41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74"/>
          <p:cNvSpPr/>
          <p:nvPr/>
        </p:nvSpPr>
        <p:spPr>
          <a:xfrm>
            <a:off x="6697800" y="4735440"/>
            <a:ext cx="50760" cy="68400"/>
          </a:xfrm>
          <a:custGeom>
            <a:avLst/>
            <a:gdLst/>
            <a:ahLst/>
            <a:rect l="l" t="t" r="r" b="b"/>
            <a:pathLst>
              <a:path w="31" h="42">
                <a:moveTo>
                  <a:pt x="0" y="42"/>
                </a:moveTo>
                <a:lnTo>
                  <a:pt x="16" y="0"/>
                </a:lnTo>
                <a:lnTo>
                  <a:pt x="31" y="42"/>
                </a:lnTo>
                <a:lnTo>
                  <a:pt x="0" y="42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75"/>
          <p:cNvSpPr/>
          <p:nvPr/>
        </p:nvSpPr>
        <p:spPr>
          <a:xfrm>
            <a:off x="2158560" y="4751280"/>
            <a:ext cx="6235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SECTOR “A2”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376"/>
          <p:cNvSpPr/>
          <p:nvPr/>
        </p:nvSpPr>
        <p:spPr>
          <a:xfrm>
            <a:off x="2696760" y="4035600"/>
            <a:ext cx="6235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SECTOR “A1”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CustomShape 377"/>
          <p:cNvSpPr/>
          <p:nvPr/>
        </p:nvSpPr>
        <p:spPr>
          <a:xfrm>
            <a:off x="5811840" y="3284640"/>
            <a:ext cx="227160" cy="1058760"/>
          </a:xfrm>
          <a:custGeom>
            <a:avLst/>
            <a:gdLst/>
            <a:ahLst/>
            <a:rect l="l" t="t" r="r" b="b"/>
            <a:pathLst>
              <a:path w="142" h="666">
                <a:moveTo>
                  <a:pt x="0" y="0"/>
                </a:moveTo>
                <a:lnTo>
                  <a:pt x="0" y="666"/>
                </a:lnTo>
                <a:lnTo>
                  <a:pt x="142" y="666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78"/>
          <p:cNvSpPr/>
          <p:nvPr/>
        </p:nvSpPr>
        <p:spPr>
          <a:xfrm>
            <a:off x="5970600" y="4317840"/>
            <a:ext cx="106200" cy="51120"/>
          </a:xfrm>
          <a:custGeom>
            <a:avLst/>
            <a:gdLst/>
            <a:ahLst/>
            <a:rect l="l" t="t" r="r" b="b"/>
            <a:pathLst>
              <a:path w="66" h="31">
                <a:moveTo>
                  <a:pt x="66" y="14"/>
                </a:moveTo>
                <a:lnTo>
                  <a:pt x="0" y="0"/>
                </a:lnTo>
                <a:lnTo>
                  <a:pt x="0" y="31"/>
                </a:lnTo>
                <a:lnTo>
                  <a:pt x="66" y="14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0" name="Group 379"/>
          <p:cNvGrpSpPr/>
          <p:nvPr/>
        </p:nvGrpSpPr>
        <p:grpSpPr>
          <a:xfrm>
            <a:off x="4573440" y="2060640"/>
            <a:ext cx="500040" cy="334800"/>
            <a:chOff x="4573440" y="2060640"/>
            <a:chExt cx="500040" cy="334800"/>
          </a:xfrm>
        </p:grpSpPr>
        <p:sp>
          <p:nvSpPr>
            <p:cNvPr id="591" name="CustomShape 380"/>
            <p:cNvSpPr/>
            <p:nvPr/>
          </p:nvSpPr>
          <p:spPr>
            <a:xfrm>
              <a:off x="4573440" y="2060640"/>
              <a:ext cx="500040" cy="334800"/>
            </a:xfrm>
            <a:custGeom>
              <a:avLst/>
              <a:gdLst/>
              <a:ahLst/>
              <a:rect l="l" t="t" r="r" b="b"/>
              <a:pathLst>
                <a:path w="314" h="210">
                  <a:moveTo>
                    <a:pt x="0" y="47"/>
                  </a:moveTo>
                  <a:lnTo>
                    <a:pt x="286" y="0"/>
                  </a:lnTo>
                  <a:lnTo>
                    <a:pt x="314" y="163"/>
                  </a:lnTo>
                  <a:lnTo>
                    <a:pt x="33" y="210"/>
                  </a:lnTo>
                  <a:lnTo>
                    <a:pt x="0" y="47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33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381"/>
            <p:cNvSpPr/>
            <p:nvPr/>
          </p:nvSpPr>
          <p:spPr>
            <a:xfrm>
              <a:off x="4657680" y="2151000"/>
              <a:ext cx="32328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9840" rIns="69840" tIns="34920" bIns="34920">
              <a:sp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0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Cloro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93" name="Group 382"/>
          <p:cNvGrpSpPr/>
          <p:nvPr/>
        </p:nvGrpSpPr>
        <p:grpSpPr>
          <a:xfrm>
            <a:off x="3770280" y="2405160"/>
            <a:ext cx="555480" cy="274680"/>
            <a:chOff x="3770280" y="2405160"/>
            <a:chExt cx="555480" cy="274680"/>
          </a:xfrm>
        </p:grpSpPr>
        <p:sp>
          <p:nvSpPr>
            <p:cNvPr id="594" name="CustomShape 383"/>
            <p:cNvSpPr/>
            <p:nvPr/>
          </p:nvSpPr>
          <p:spPr>
            <a:xfrm>
              <a:off x="3770280" y="2405160"/>
              <a:ext cx="555480" cy="274680"/>
            </a:xfrm>
            <a:custGeom>
              <a:avLst/>
              <a:gdLst/>
              <a:ahLst/>
              <a:rect l="l" t="t" r="r" b="b"/>
              <a:pathLst>
                <a:path w="349" h="172">
                  <a:moveTo>
                    <a:pt x="0" y="53"/>
                  </a:moveTo>
                  <a:lnTo>
                    <a:pt x="32" y="172"/>
                  </a:lnTo>
                  <a:lnTo>
                    <a:pt x="288" y="131"/>
                  </a:lnTo>
                  <a:lnTo>
                    <a:pt x="270" y="75"/>
                  </a:lnTo>
                  <a:lnTo>
                    <a:pt x="349" y="66"/>
                  </a:lnTo>
                  <a:lnTo>
                    <a:pt x="331" y="0"/>
                  </a:lnTo>
                  <a:lnTo>
                    <a:pt x="0" y="53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3300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384"/>
            <p:cNvSpPr/>
            <p:nvPr/>
          </p:nvSpPr>
          <p:spPr>
            <a:xfrm>
              <a:off x="3868920" y="2471760"/>
              <a:ext cx="254880" cy="15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9840" rIns="69840" tIns="34920" bIns="34920">
              <a:sp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71240"/>
                  <a:tab algn="l" pos="942840"/>
                  <a:tab algn="l" pos="1414440"/>
                  <a:tab algn="l" pos="1885680"/>
                  <a:tab algn="l" pos="2357280"/>
                  <a:tab algn="l" pos="2828880"/>
                  <a:tab algn="l" pos="3300120"/>
                  <a:tab algn="l" pos="3771720"/>
                  <a:tab algn="l" pos="4243320"/>
                  <a:tab algn="l" pos="4714560"/>
                  <a:tab algn="l" pos="5186160"/>
                  <a:tab algn="l" pos="5657760"/>
                  <a:tab algn="l" pos="6129000"/>
                  <a:tab algn="l" pos="6600600"/>
                  <a:tab algn="l" pos="7072200"/>
                  <a:tab algn="l" pos="7543800"/>
                  <a:tab algn="l" pos="8015040"/>
                  <a:tab algn="l" pos="8486640"/>
                  <a:tab algn="l" pos="8958240"/>
                  <a:tab algn="l" pos="9429480"/>
                </a:tabLst>
              </a:pPr>
              <a:r>
                <a:rPr b="0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Cal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6" name="CustomShape 385"/>
          <p:cNvSpPr/>
          <p:nvPr/>
        </p:nvSpPr>
        <p:spPr>
          <a:xfrm>
            <a:off x="7026120" y="4978440"/>
            <a:ext cx="63720" cy="93600"/>
          </a:xfrm>
          <a:custGeom>
            <a:avLst/>
            <a:gdLst/>
            <a:ahLst/>
            <a:rect l="l" t="t" r="r" b="b"/>
            <a:pathLst>
              <a:path w="39" h="58">
                <a:moveTo>
                  <a:pt x="39" y="0"/>
                </a:moveTo>
                <a:lnTo>
                  <a:pt x="0" y="44"/>
                </a:lnTo>
                <a:lnTo>
                  <a:pt x="32" y="58"/>
                </a:lnTo>
                <a:lnTo>
                  <a:pt x="39" y="0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386"/>
          <p:cNvSpPr/>
          <p:nvPr/>
        </p:nvSpPr>
        <p:spPr>
          <a:xfrm>
            <a:off x="6216480" y="4915080"/>
            <a:ext cx="405000" cy="1440"/>
          </a:xfrm>
          <a:custGeom>
            <a:avLst/>
            <a:gdLst/>
            <a:ahLst/>
            <a:rect l="l" t="t" r="r" b="b"/>
            <a:pathLst>
              <a:path w="254" h="0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87"/>
          <p:cNvSpPr/>
          <p:nvPr/>
        </p:nvSpPr>
        <p:spPr>
          <a:xfrm>
            <a:off x="6576840" y="4883040"/>
            <a:ext cx="68400" cy="50760"/>
          </a:xfrm>
          <a:custGeom>
            <a:avLst/>
            <a:gdLst/>
            <a:ahLst/>
            <a:rect l="l" t="t" r="r" b="b"/>
            <a:pathLst>
              <a:path w="42" h="31">
                <a:moveTo>
                  <a:pt x="0" y="0"/>
                </a:moveTo>
                <a:lnTo>
                  <a:pt x="42" y="16"/>
                </a:lnTo>
                <a:lnTo>
                  <a:pt x="0" y="3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388"/>
          <p:cNvSpPr/>
          <p:nvPr/>
        </p:nvSpPr>
        <p:spPr>
          <a:xfrm>
            <a:off x="1468440" y="3801960"/>
            <a:ext cx="74520" cy="10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389"/>
          <p:cNvSpPr/>
          <p:nvPr/>
        </p:nvSpPr>
        <p:spPr>
          <a:xfrm>
            <a:off x="1271520" y="3402000"/>
            <a:ext cx="162000" cy="396720"/>
          </a:xfrm>
          <a:custGeom>
            <a:avLst/>
            <a:gdLst/>
            <a:ahLst/>
            <a:rect l="l" t="t" r="r" b="b"/>
            <a:pathLst>
              <a:path w="101" h="249">
                <a:moveTo>
                  <a:pt x="0" y="0"/>
                </a:moveTo>
                <a:lnTo>
                  <a:pt x="101" y="249"/>
                </a:lnTo>
              </a:path>
            </a:pathLst>
          </a:custGeom>
          <a:noFill/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390"/>
          <p:cNvSpPr/>
          <p:nvPr/>
        </p:nvSpPr>
        <p:spPr>
          <a:xfrm>
            <a:off x="1380960" y="3735360"/>
            <a:ext cx="105120" cy="127080"/>
          </a:xfrm>
          <a:custGeom>
            <a:avLst/>
            <a:gdLst/>
            <a:ahLst/>
            <a:rect l="l" t="t" r="r" b="b"/>
            <a:pathLst>
              <a:path w="65" h="79">
                <a:moveTo>
                  <a:pt x="65" y="79"/>
                </a:moveTo>
                <a:lnTo>
                  <a:pt x="37" y="0"/>
                </a:lnTo>
                <a:lnTo>
                  <a:pt x="0" y="26"/>
                </a:lnTo>
                <a:lnTo>
                  <a:pt x="65" y="79"/>
                </a:lnTo>
              </a:path>
            </a:pathLst>
          </a:custGeom>
          <a:solidFill>
            <a:srgbClr val="3300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91"/>
          <p:cNvSpPr/>
          <p:nvPr/>
        </p:nvSpPr>
        <p:spPr>
          <a:xfrm>
            <a:off x="6060960" y="2948040"/>
            <a:ext cx="412920" cy="135000"/>
          </a:xfrm>
          <a:custGeom>
            <a:avLst/>
            <a:gdLst/>
            <a:ahLst/>
            <a:rect l="l" t="t" r="r" b="b"/>
            <a:pathLst>
              <a:path w="259" h="84">
                <a:moveTo>
                  <a:pt x="0" y="72"/>
                </a:moveTo>
                <a:lnTo>
                  <a:pt x="182" y="84"/>
                </a:lnTo>
                <a:lnTo>
                  <a:pt x="223" y="68"/>
                </a:lnTo>
                <a:lnTo>
                  <a:pt x="247" y="40"/>
                </a:lnTo>
                <a:lnTo>
                  <a:pt x="259" y="0"/>
                </a:lnTo>
              </a:path>
            </a:pathLst>
          </a:custGeom>
          <a:noFill/>
          <a:ln cap="rnd" w="50760">
            <a:solidFill>
              <a:srgbClr val="ef91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392"/>
          <p:cNvSpPr/>
          <p:nvPr/>
        </p:nvSpPr>
        <p:spPr>
          <a:xfrm>
            <a:off x="6435720" y="2882880"/>
            <a:ext cx="596880" cy="146160"/>
          </a:xfrm>
          <a:custGeom>
            <a:avLst/>
            <a:gdLst/>
            <a:ahLst/>
            <a:rect l="l" t="t" r="r" b="b"/>
            <a:pathLst>
              <a:path w="375" h="91">
                <a:moveTo>
                  <a:pt x="0" y="0"/>
                </a:moveTo>
                <a:lnTo>
                  <a:pt x="375" y="0"/>
                </a:lnTo>
                <a:lnTo>
                  <a:pt x="375" y="58"/>
                </a:lnTo>
                <a:lnTo>
                  <a:pt x="367" y="61"/>
                </a:lnTo>
                <a:lnTo>
                  <a:pt x="360" y="64"/>
                </a:lnTo>
                <a:lnTo>
                  <a:pt x="350" y="67"/>
                </a:lnTo>
                <a:lnTo>
                  <a:pt x="338" y="70"/>
                </a:lnTo>
                <a:lnTo>
                  <a:pt x="327" y="72"/>
                </a:lnTo>
                <a:lnTo>
                  <a:pt x="315" y="75"/>
                </a:lnTo>
                <a:lnTo>
                  <a:pt x="304" y="76"/>
                </a:lnTo>
                <a:lnTo>
                  <a:pt x="292" y="77"/>
                </a:lnTo>
                <a:lnTo>
                  <a:pt x="282" y="79"/>
                </a:lnTo>
                <a:lnTo>
                  <a:pt x="269" y="80"/>
                </a:lnTo>
                <a:lnTo>
                  <a:pt x="258" y="81"/>
                </a:lnTo>
                <a:lnTo>
                  <a:pt x="250" y="81"/>
                </a:lnTo>
                <a:lnTo>
                  <a:pt x="240" y="81"/>
                </a:lnTo>
                <a:lnTo>
                  <a:pt x="240" y="91"/>
                </a:lnTo>
                <a:lnTo>
                  <a:pt x="136" y="91"/>
                </a:lnTo>
                <a:lnTo>
                  <a:pt x="136" y="82"/>
                </a:lnTo>
                <a:lnTo>
                  <a:pt x="125" y="82"/>
                </a:lnTo>
                <a:lnTo>
                  <a:pt x="115" y="81"/>
                </a:lnTo>
                <a:lnTo>
                  <a:pt x="106" y="81"/>
                </a:lnTo>
                <a:lnTo>
                  <a:pt x="95" y="79"/>
                </a:lnTo>
                <a:lnTo>
                  <a:pt x="87" y="78"/>
                </a:lnTo>
                <a:lnTo>
                  <a:pt x="77" y="77"/>
                </a:lnTo>
                <a:lnTo>
                  <a:pt x="69" y="77"/>
                </a:lnTo>
                <a:lnTo>
                  <a:pt x="60" y="76"/>
                </a:lnTo>
                <a:lnTo>
                  <a:pt x="52" y="74"/>
                </a:lnTo>
                <a:lnTo>
                  <a:pt x="41" y="72"/>
                </a:lnTo>
                <a:lnTo>
                  <a:pt x="30" y="69"/>
                </a:lnTo>
                <a:lnTo>
                  <a:pt x="19" y="65"/>
                </a:lnTo>
                <a:lnTo>
                  <a:pt x="9" y="62"/>
                </a:lnTo>
                <a:lnTo>
                  <a:pt x="0" y="59"/>
                </a:lnTo>
                <a:lnTo>
                  <a:pt x="0" y="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393"/>
          <p:cNvSpPr/>
          <p:nvPr/>
        </p:nvSpPr>
        <p:spPr>
          <a:xfrm>
            <a:off x="6622200" y="2878200"/>
            <a:ext cx="195120" cy="1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5160" rIns="65160" tIns="33480" bIns="3348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34880"/>
                <a:tab algn="l" pos="869760"/>
                <a:tab algn="l" pos="1304640"/>
                <a:tab algn="l" pos="1739880"/>
                <a:tab algn="l" pos="2174760"/>
                <a:tab algn="l" pos="2609640"/>
                <a:tab algn="l" pos="3044520"/>
                <a:tab algn="l" pos="3479760"/>
                <a:tab algn="l" pos="3914640"/>
                <a:tab algn="l" pos="4349520"/>
                <a:tab algn="l" pos="4784400"/>
                <a:tab algn="l" pos="5219640"/>
                <a:tab algn="l" pos="5654520"/>
                <a:tab algn="l" pos="6089400"/>
                <a:tab algn="l" pos="6524280"/>
                <a:tab algn="l" pos="6959520"/>
                <a:tab algn="l" pos="7394400"/>
                <a:tab algn="l" pos="7829280"/>
                <a:tab algn="l" pos="8264520"/>
                <a:tab algn="l" pos="8699400"/>
              </a:tabLst>
            </a:pPr>
            <a:r>
              <a:rPr b="0" lang="es-ES_tradnl" sz="7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394"/>
          <p:cNvSpPr/>
          <p:nvPr/>
        </p:nvSpPr>
        <p:spPr>
          <a:xfrm>
            <a:off x="3994200" y="5429160"/>
            <a:ext cx="490320" cy="1800"/>
          </a:xfrm>
          <a:custGeom>
            <a:avLst/>
            <a:gdLst/>
            <a:ahLst/>
            <a:rect l="l" t="t" r="r" b="b"/>
            <a:pathLst>
              <a:path w="308" h="0">
                <a:moveTo>
                  <a:pt x="0" y="0"/>
                </a:moveTo>
                <a:lnTo>
                  <a:pt x="308" y="0"/>
                </a:lnTo>
              </a:path>
            </a:pathLst>
          </a:custGeom>
          <a:noFill/>
          <a:ln cap="rnd" w="1260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95"/>
          <p:cNvSpPr/>
          <p:nvPr/>
        </p:nvSpPr>
        <p:spPr>
          <a:xfrm>
            <a:off x="2976840" y="2373480"/>
            <a:ext cx="494280" cy="1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400" rIns="68400" tIns="33480" bIns="3348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564840"/>
                <a:tab algn="l" pos="1130040"/>
                <a:tab algn="l" pos="1695240"/>
                <a:tab algn="l" pos="2260440"/>
                <a:tab algn="l" pos="2825640"/>
                <a:tab algn="l" pos="3390840"/>
                <a:tab algn="l" pos="3956040"/>
                <a:tab algn="l" pos="4520880"/>
                <a:tab algn="l" pos="5086080"/>
                <a:tab algn="l" pos="5651280"/>
                <a:tab algn="l" pos="6216480"/>
                <a:tab algn="l" pos="6781680"/>
                <a:tab algn="l" pos="7346880"/>
                <a:tab algn="l" pos="7912080"/>
                <a:tab algn="l" pos="8476920"/>
                <a:tab algn="l" pos="9042120"/>
                <a:tab algn="l" pos="9607320"/>
                <a:tab algn="l" pos="10172520"/>
                <a:tab algn="l" pos="1073772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Nueva Cal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CustomShape 396"/>
          <p:cNvSpPr/>
          <p:nvPr/>
        </p:nvSpPr>
        <p:spPr>
          <a:xfrm>
            <a:off x="3119400" y="4667400"/>
            <a:ext cx="311040" cy="879480"/>
          </a:xfrm>
          <a:custGeom>
            <a:avLst/>
            <a:gdLst/>
            <a:ahLst/>
            <a:rect l="l" t="t" r="r" b="b"/>
            <a:pathLst>
              <a:path w="195" h="553">
                <a:moveTo>
                  <a:pt x="0" y="2"/>
                </a:moveTo>
                <a:lnTo>
                  <a:pt x="0" y="56"/>
                </a:lnTo>
                <a:lnTo>
                  <a:pt x="122" y="56"/>
                </a:lnTo>
                <a:lnTo>
                  <a:pt x="132" y="60"/>
                </a:lnTo>
                <a:lnTo>
                  <a:pt x="135" y="71"/>
                </a:lnTo>
                <a:lnTo>
                  <a:pt x="135" y="553"/>
                </a:lnTo>
                <a:lnTo>
                  <a:pt x="195" y="553"/>
                </a:lnTo>
                <a:lnTo>
                  <a:pt x="195" y="49"/>
                </a:lnTo>
                <a:lnTo>
                  <a:pt x="189" y="31"/>
                </a:lnTo>
                <a:lnTo>
                  <a:pt x="176" y="14"/>
                </a:lnTo>
                <a:lnTo>
                  <a:pt x="162" y="5"/>
                </a:lnTo>
                <a:lnTo>
                  <a:pt x="143" y="0"/>
                </a:lnTo>
                <a:lnTo>
                  <a:pt x="0" y="2"/>
                </a:lnTo>
              </a:path>
            </a:pathLst>
          </a:custGeom>
          <a:solidFill>
            <a:srgbClr val="a2c1fe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97"/>
          <p:cNvSpPr/>
          <p:nvPr/>
        </p:nvSpPr>
        <p:spPr>
          <a:xfrm>
            <a:off x="2416320" y="2697120"/>
            <a:ext cx="1120680" cy="1660680"/>
          </a:xfrm>
          <a:custGeom>
            <a:avLst/>
            <a:gdLst/>
            <a:ahLst/>
            <a:rect l="l" t="t" r="r" b="b"/>
            <a:pathLst>
              <a:path w="705" h="1045">
                <a:moveTo>
                  <a:pt x="705" y="0"/>
                </a:moveTo>
                <a:lnTo>
                  <a:pt x="705" y="998"/>
                </a:lnTo>
                <a:lnTo>
                  <a:pt x="0" y="998"/>
                </a:lnTo>
                <a:lnTo>
                  <a:pt x="0" y="1045"/>
                </a:lnTo>
              </a:path>
            </a:pathLst>
          </a:custGeom>
          <a:noFill/>
          <a:ln cap="rnd" w="255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98"/>
          <p:cNvSpPr/>
          <p:nvPr/>
        </p:nvSpPr>
        <p:spPr>
          <a:xfrm>
            <a:off x="3214800" y="4286160"/>
            <a:ext cx="1440" cy="400320"/>
          </a:xfrm>
          <a:custGeom>
            <a:avLst/>
            <a:gdLst/>
            <a:ahLst/>
            <a:rect l="l" t="t" r="r" b="b"/>
            <a:pathLst>
              <a:path w="0" h="251">
                <a:moveTo>
                  <a:pt x="0" y="0"/>
                </a:moveTo>
                <a:lnTo>
                  <a:pt x="0" y="251"/>
                </a:lnTo>
              </a:path>
            </a:pathLst>
          </a:custGeom>
          <a:noFill/>
          <a:ln cap="rnd" w="255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399"/>
          <p:cNvSpPr/>
          <p:nvPr/>
        </p:nvSpPr>
        <p:spPr>
          <a:xfrm>
            <a:off x="3535200" y="4281480"/>
            <a:ext cx="322560" cy="98280"/>
          </a:xfrm>
          <a:custGeom>
            <a:avLst/>
            <a:gdLst/>
            <a:ahLst/>
            <a:rect l="l" t="t" r="r" b="b"/>
            <a:pathLst>
              <a:path w="202" h="61">
                <a:moveTo>
                  <a:pt x="0" y="0"/>
                </a:moveTo>
                <a:lnTo>
                  <a:pt x="202" y="0"/>
                </a:lnTo>
                <a:lnTo>
                  <a:pt x="202" y="61"/>
                </a:lnTo>
              </a:path>
            </a:pathLst>
          </a:custGeom>
          <a:noFill/>
          <a:ln cap="rnd" w="255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400"/>
          <p:cNvSpPr/>
          <p:nvPr/>
        </p:nvSpPr>
        <p:spPr>
          <a:xfrm>
            <a:off x="3562200" y="2174760"/>
            <a:ext cx="3111480" cy="541440"/>
          </a:xfrm>
          <a:custGeom>
            <a:avLst/>
            <a:gdLst/>
            <a:ahLst/>
            <a:rect l="l" t="t" r="r" b="b"/>
            <a:pathLst>
              <a:path w="1959" h="340">
                <a:moveTo>
                  <a:pt x="0" y="223"/>
                </a:moveTo>
                <a:lnTo>
                  <a:pt x="133" y="241"/>
                </a:lnTo>
                <a:lnTo>
                  <a:pt x="162" y="340"/>
                </a:lnTo>
                <a:lnTo>
                  <a:pt x="1919" y="66"/>
                </a:lnTo>
                <a:lnTo>
                  <a:pt x="1959" y="0"/>
                </a:lnTo>
              </a:path>
            </a:pathLst>
          </a:custGeom>
          <a:noFill/>
          <a:ln cap="rnd"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401"/>
          <p:cNvSpPr/>
          <p:nvPr/>
        </p:nvSpPr>
        <p:spPr>
          <a:xfrm rot="10800000">
            <a:off x="3826440" y="4341600"/>
            <a:ext cx="58680" cy="68040"/>
          </a:xfrm>
          <a:custGeom>
            <a:avLst/>
            <a:gdLst/>
            <a:ahLst/>
            <a:rect l="0" t="0" r="r" b="b"/>
            <a:pathLst>
              <a:path w="165" h="191">
                <a:moveTo>
                  <a:pt x="83" y="0"/>
                </a:moveTo>
                <a:lnTo>
                  <a:pt x="0" y="190"/>
                </a:lnTo>
                <a:lnTo>
                  <a:pt x="164" y="190"/>
                </a:lnTo>
                <a:lnTo>
                  <a:pt x="83" y="0"/>
                </a:lnTo>
              </a:path>
            </a:pathLst>
          </a:custGeom>
          <a:solidFill>
            <a:srgbClr val="ffffe1"/>
          </a:solidFill>
          <a:ln w="12600">
            <a:solidFill>
              <a:srgbClr val="99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402"/>
          <p:cNvSpPr/>
          <p:nvPr/>
        </p:nvSpPr>
        <p:spPr>
          <a:xfrm rot="10800000">
            <a:off x="2391120" y="4346280"/>
            <a:ext cx="57240" cy="68040"/>
          </a:xfrm>
          <a:custGeom>
            <a:avLst/>
            <a:gdLst/>
            <a:ahLst/>
            <a:rect l="0" t="0" r="r" b="b"/>
            <a:pathLst>
              <a:path w="161" h="191">
                <a:moveTo>
                  <a:pt x="81" y="0"/>
                </a:moveTo>
                <a:lnTo>
                  <a:pt x="0" y="190"/>
                </a:lnTo>
                <a:lnTo>
                  <a:pt x="160" y="190"/>
                </a:lnTo>
                <a:lnTo>
                  <a:pt x="81" y="0"/>
                </a:lnTo>
              </a:path>
            </a:pathLst>
          </a:custGeom>
          <a:solidFill>
            <a:srgbClr val="ffffe1"/>
          </a:solidFill>
          <a:ln w="12600">
            <a:solidFill>
              <a:srgbClr val="99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403"/>
          <p:cNvSpPr/>
          <p:nvPr/>
        </p:nvSpPr>
        <p:spPr>
          <a:xfrm rot="2220000">
            <a:off x="6644520" y="2134800"/>
            <a:ext cx="57240" cy="66600"/>
          </a:xfrm>
          <a:custGeom>
            <a:avLst/>
            <a:gdLst/>
            <a:ahLst/>
            <a:rect l="0" t="0" r="r" b="b"/>
            <a:pathLst>
              <a:path w="161" h="187">
                <a:moveTo>
                  <a:pt x="81" y="0"/>
                </a:moveTo>
                <a:lnTo>
                  <a:pt x="0" y="186"/>
                </a:lnTo>
                <a:lnTo>
                  <a:pt x="160" y="186"/>
                </a:lnTo>
                <a:lnTo>
                  <a:pt x="81" y="0"/>
                </a:lnTo>
              </a:path>
            </a:pathLst>
          </a:custGeom>
          <a:solidFill>
            <a:srgbClr val="ffffe1"/>
          </a:solidFill>
          <a:ln w="12600">
            <a:solidFill>
              <a:srgbClr val="99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404"/>
          <p:cNvSpPr/>
          <p:nvPr/>
        </p:nvSpPr>
        <p:spPr>
          <a:xfrm rot="10800000">
            <a:off x="3181680" y="4657320"/>
            <a:ext cx="57240" cy="66600"/>
          </a:xfrm>
          <a:custGeom>
            <a:avLst/>
            <a:gdLst/>
            <a:ahLst/>
            <a:rect l="0" t="0" r="r" b="b"/>
            <a:pathLst>
              <a:path w="161" h="187">
                <a:moveTo>
                  <a:pt x="81" y="0"/>
                </a:moveTo>
                <a:lnTo>
                  <a:pt x="0" y="186"/>
                </a:lnTo>
                <a:lnTo>
                  <a:pt x="160" y="186"/>
                </a:lnTo>
                <a:lnTo>
                  <a:pt x="81" y="0"/>
                </a:lnTo>
              </a:path>
            </a:pathLst>
          </a:custGeom>
          <a:solidFill>
            <a:srgbClr val="ffffe1"/>
          </a:solidFill>
          <a:ln w="12600">
            <a:solidFill>
              <a:srgbClr val="99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405"/>
          <p:cNvSpPr/>
          <p:nvPr/>
        </p:nvSpPr>
        <p:spPr>
          <a:xfrm>
            <a:off x="3855960" y="4281480"/>
            <a:ext cx="2506680" cy="585720"/>
          </a:xfrm>
          <a:custGeom>
            <a:avLst/>
            <a:gdLst/>
            <a:ahLst/>
            <a:rect l="l" t="t" r="r" b="b"/>
            <a:pathLst>
              <a:path w="1578" h="368">
                <a:moveTo>
                  <a:pt x="0" y="0"/>
                </a:moveTo>
                <a:lnTo>
                  <a:pt x="1156" y="0"/>
                </a:lnTo>
                <a:lnTo>
                  <a:pt x="1358" y="216"/>
                </a:lnTo>
                <a:lnTo>
                  <a:pt x="1486" y="216"/>
                </a:lnTo>
                <a:lnTo>
                  <a:pt x="1486" y="368"/>
                </a:lnTo>
                <a:lnTo>
                  <a:pt x="1578" y="368"/>
                </a:lnTo>
              </a:path>
            </a:pathLst>
          </a:custGeom>
          <a:noFill/>
          <a:ln cap="rnd" w="25560">
            <a:solidFill>
              <a:srgbClr val="99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406"/>
          <p:cNvSpPr/>
          <p:nvPr/>
        </p:nvSpPr>
        <p:spPr>
          <a:xfrm rot="5400000">
            <a:off x="6345000" y="4827240"/>
            <a:ext cx="57240" cy="66960"/>
          </a:xfrm>
          <a:custGeom>
            <a:avLst/>
            <a:gdLst/>
            <a:ahLst/>
            <a:rect l="0" t="0" r="r" b="b"/>
            <a:pathLst>
              <a:path w="161" h="188">
                <a:moveTo>
                  <a:pt x="79" y="0"/>
                </a:moveTo>
                <a:lnTo>
                  <a:pt x="160" y="187"/>
                </a:lnTo>
                <a:lnTo>
                  <a:pt x="0" y="187"/>
                </a:lnTo>
                <a:lnTo>
                  <a:pt x="79" y="0"/>
                </a:lnTo>
              </a:path>
            </a:pathLst>
          </a:custGeom>
          <a:solidFill>
            <a:srgbClr val="ffffe1"/>
          </a:solidFill>
          <a:ln w="12600">
            <a:solidFill>
              <a:srgbClr val="990033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8" name="Group 407"/>
          <p:cNvGrpSpPr/>
          <p:nvPr/>
        </p:nvGrpSpPr>
        <p:grpSpPr>
          <a:xfrm>
            <a:off x="2638440" y="2492280"/>
            <a:ext cx="952200" cy="343080"/>
            <a:chOff x="2638440" y="2492280"/>
            <a:chExt cx="952200" cy="343080"/>
          </a:xfrm>
        </p:grpSpPr>
        <p:sp>
          <p:nvSpPr>
            <p:cNvPr id="619" name="CustomShape 408"/>
            <p:cNvSpPr/>
            <p:nvPr/>
          </p:nvSpPr>
          <p:spPr>
            <a:xfrm>
              <a:off x="2638440" y="2492280"/>
              <a:ext cx="952200" cy="343080"/>
            </a:xfrm>
            <a:custGeom>
              <a:avLst/>
              <a:gdLst/>
              <a:ahLst/>
              <a:rect l="l" t="t" r="r" b="b"/>
              <a:pathLst>
                <a:path w="599" h="215">
                  <a:moveTo>
                    <a:pt x="0" y="94"/>
                  </a:moveTo>
                  <a:lnTo>
                    <a:pt x="23" y="215"/>
                  </a:lnTo>
                  <a:lnTo>
                    <a:pt x="164" y="192"/>
                  </a:lnTo>
                  <a:lnTo>
                    <a:pt x="158" y="156"/>
                  </a:lnTo>
                  <a:lnTo>
                    <a:pt x="452" y="105"/>
                  </a:lnTo>
                  <a:lnTo>
                    <a:pt x="460" y="144"/>
                  </a:lnTo>
                  <a:lnTo>
                    <a:pt x="599" y="121"/>
                  </a:lnTo>
                  <a:lnTo>
                    <a:pt x="574" y="0"/>
                  </a:lnTo>
                  <a:lnTo>
                    <a:pt x="437" y="23"/>
                  </a:lnTo>
                  <a:lnTo>
                    <a:pt x="446" y="67"/>
                  </a:lnTo>
                  <a:lnTo>
                    <a:pt x="149" y="116"/>
                  </a:lnTo>
                  <a:lnTo>
                    <a:pt x="142" y="71"/>
                  </a:lnTo>
                  <a:lnTo>
                    <a:pt x="0" y="94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409"/>
            <p:cNvSpPr/>
            <p:nvPr/>
          </p:nvSpPr>
          <p:spPr>
            <a:xfrm>
              <a:off x="2966760" y="2546280"/>
              <a:ext cx="292320" cy="223920"/>
            </a:xfrm>
            <a:custGeom>
              <a:avLst/>
              <a:gdLst/>
              <a:ahLst/>
              <a:rect l="l" t="t" r="r" b="b"/>
              <a:pathLst>
                <a:path w="183" h="140">
                  <a:moveTo>
                    <a:pt x="0" y="25"/>
                  </a:moveTo>
                  <a:lnTo>
                    <a:pt x="159" y="0"/>
                  </a:lnTo>
                  <a:lnTo>
                    <a:pt x="183" y="112"/>
                  </a:lnTo>
                  <a:lnTo>
                    <a:pt x="21" y="140"/>
                  </a:lnTo>
                  <a:lnTo>
                    <a:pt x="0" y="25"/>
                  </a:lnTo>
                </a:path>
              </a:pathLst>
            </a:custGeom>
            <a:solidFill>
              <a:srgbClr val="ffffe1"/>
            </a:solidFill>
            <a:ln cap="rnd"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1" name="CustomShape 410"/>
          <p:cNvSpPr/>
          <p:nvPr/>
        </p:nvSpPr>
        <p:spPr>
          <a:xfrm>
            <a:off x="4433760" y="4370400"/>
            <a:ext cx="77760" cy="69840"/>
          </a:xfrm>
          <a:custGeom>
            <a:avLst/>
            <a:gdLst/>
            <a:ahLst/>
            <a:rect l="0" t="0" r="r" b="b"/>
            <a:pathLst>
              <a:path w="218" h="195">
                <a:moveTo>
                  <a:pt x="0" y="48"/>
                </a:moveTo>
                <a:lnTo>
                  <a:pt x="108" y="48"/>
                </a:lnTo>
                <a:lnTo>
                  <a:pt x="108" y="0"/>
                </a:lnTo>
                <a:lnTo>
                  <a:pt x="217" y="97"/>
                </a:lnTo>
                <a:lnTo>
                  <a:pt x="108" y="194"/>
                </a:lnTo>
                <a:lnTo>
                  <a:pt x="108" y="146"/>
                </a:lnTo>
                <a:lnTo>
                  <a:pt x="0" y="146"/>
                </a:lnTo>
                <a:lnTo>
                  <a:pt x="0" y="48"/>
                </a:lnTo>
              </a:path>
            </a:pathLst>
          </a:cu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411"/>
          <p:cNvSpPr/>
          <p:nvPr/>
        </p:nvSpPr>
        <p:spPr>
          <a:xfrm>
            <a:off x="4205520" y="5033880"/>
            <a:ext cx="4633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9840" rIns="69840" tIns="34920" bIns="34920">
            <a:spAutoFit/>
          </a:bodyPr>
          <a:p>
            <a:pPr>
              <a:lnSpc>
                <a:spcPct val="90000"/>
              </a:lnSpc>
              <a:tabLst>
                <a:tab algn="l" pos="0"/>
                <a:tab algn="l" pos="471240"/>
                <a:tab algn="l" pos="942840"/>
                <a:tab algn="l" pos="1414440"/>
                <a:tab algn="l" pos="1885680"/>
                <a:tab algn="l" pos="2357280"/>
                <a:tab algn="l" pos="2828880"/>
                <a:tab algn="l" pos="3300120"/>
                <a:tab algn="l" pos="3771720"/>
                <a:tab algn="l" pos="4243320"/>
                <a:tab algn="l" pos="4714560"/>
                <a:tab algn="l" pos="5186160"/>
                <a:tab algn="l" pos="5657760"/>
                <a:tab algn="l" pos="6129000"/>
                <a:tab algn="l" pos="6600600"/>
                <a:tab algn="l" pos="7072200"/>
                <a:tab algn="l" pos="7543800"/>
                <a:tab algn="l" pos="8015040"/>
                <a:tab algn="l" pos="8486640"/>
                <a:tab algn="l" pos="8958240"/>
                <a:tab algn="l" pos="942948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FILTROS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CustomShape 412"/>
          <p:cNvSpPr/>
          <p:nvPr/>
        </p:nvSpPr>
        <p:spPr>
          <a:xfrm>
            <a:off x="938160" y="3292560"/>
            <a:ext cx="434880" cy="182520"/>
          </a:xfrm>
          <a:custGeom>
            <a:avLst/>
            <a:gdLst/>
            <a:ahLst/>
            <a:rect l="l" t="t" r="r" b="b"/>
            <a:pathLst>
              <a:path w="273" h="114">
                <a:moveTo>
                  <a:pt x="0" y="47"/>
                </a:moveTo>
                <a:lnTo>
                  <a:pt x="260" y="0"/>
                </a:lnTo>
                <a:lnTo>
                  <a:pt x="273" y="67"/>
                </a:lnTo>
                <a:lnTo>
                  <a:pt x="14" y="114"/>
                </a:lnTo>
                <a:lnTo>
                  <a:pt x="0" y="47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3300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13"/>
          <p:cNvSpPr/>
          <p:nvPr/>
        </p:nvSpPr>
        <p:spPr>
          <a:xfrm rot="20100000">
            <a:off x="8198640" y="4578480"/>
            <a:ext cx="975960" cy="2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7480" rIns="87480" tIns="42840" bIns="4284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736560"/>
                <a:tab algn="l" pos="1473120"/>
                <a:tab algn="l" pos="2209680"/>
                <a:tab algn="l" pos="2946240"/>
                <a:tab algn="l" pos="3682800"/>
                <a:tab algn="l" pos="4419360"/>
                <a:tab algn="l" pos="5155920"/>
                <a:tab algn="l" pos="5892480"/>
                <a:tab algn="l" pos="6629400"/>
                <a:tab algn="l" pos="7365960"/>
                <a:tab algn="l" pos="8102520"/>
                <a:tab algn="l" pos="8839080"/>
                <a:tab algn="l" pos="9575640"/>
                <a:tab algn="l" pos="10312200"/>
              </a:tabLst>
            </a:pPr>
            <a:r>
              <a:rPr b="0" lang="es-ES_tradnl" sz="1200" spc="-1" strike="noStrike">
                <a:solidFill>
                  <a:srgbClr val="000000"/>
                </a:solidFill>
                <a:latin typeface="Desdemona"/>
                <a:ea typeface="Arial"/>
              </a:rPr>
              <a:t>CONSUMO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CustomShape 414"/>
          <p:cNvSpPr/>
          <p:nvPr/>
        </p:nvSpPr>
        <p:spPr>
          <a:xfrm>
            <a:off x="6453360" y="2595600"/>
            <a:ext cx="554040" cy="271440"/>
          </a:xfrm>
          <a:custGeom>
            <a:avLst/>
            <a:gdLst/>
            <a:ahLst/>
            <a:rect l="l" t="t" r="r" b="b"/>
            <a:pathLst>
              <a:path w="348" h="170">
                <a:moveTo>
                  <a:pt x="0" y="0"/>
                </a:moveTo>
                <a:lnTo>
                  <a:pt x="348" y="0"/>
                </a:lnTo>
                <a:lnTo>
                  <a:pt x="348" y="95"/>
                </a:lnTo>
                <a:lnTo>
                  <a:pt x="313" y="95"/>
                </a:lnTo>
                <a:lnTo>
                  <a:pt x="313" y="170"/>
                </a:lnTo>
                <a:lnTo>
                  <a:pt x="45" y="170"/>
                </a:lnTo>
                <a:lnTo>
                  <a:pt x="45" y="95"/>
                </a:lnTo>
                <a:lnTo>
                  <a:pt x="0" y="95"/>
                </a:lnTo>
                <a:lnTo>
                  <a:pt x="0" y="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6" name="Group 415"/>
          <p:cNvGrpSpPr/>
          <p:nvPr/>
        </p:nvGrpSpPr>
        <p:grpSpPr>
          <a:xfrm>
            <a:off x="6491160" y="2654280"/>
            <a:ext cx="403200" cy="38160"/>
            <a:chOff x="6491160" y="2654280"/>
            <a:chExt cx="403200" cy="38160"/>
          </a:xfrm>
        </p:grpSpPr>
        <p:sp>
          <p:nvSpPr>
            <p:cNvPr id="627" name="CustomShape 416"/>
            <p:cNvSpPr/>
            <p:nvPr/>
          </p:nvSpPr>
          <p:spPr>
            <a:xfrm>
              <a:off x="6491160" y="2654280"/>
              <a:ext cx="363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417"/>
            <p:cNvSpPr/>
            <p:nvPr/>
          </p:nvSpPr>
          <p:spPr>
            <a:xfrm>
              <a:off x="6583320" y="2654280"/>
              <a:ext cx="363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418"/>
            <p:cNvSpPr/>
            <p:nvPr/>
          </p:nvSpPr>
          <p:spPr>
            <a:xfrm>
              <a:off x="6678360" y="2654280"/>
              <a:ext cx="3672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419"/>
            <p:cNvSpPr/>
            <p:nvPr/>
          </p:nvSpPr>
          <p:spPr>
            <a:xfrm>
              <a:off x="6770520" y="2654280"/>
              <a:ext cx="363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420"/>
            <p:cNvSpPr/>
            <p:nvPr/>
          </p:nvSpPr>
          <p:spPr>
            <a:xfrm>
              <a:off x="6858000" y="2654280"/>
              <a:ext cx="363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2" name="CustomShape 421"/>
          <p:cNvSpPr/>
          <p:nvPr/>
        </p:nvSpPr>
        <p:spPr>
          <a:xfrm>
            <a:off x="328680" y="4605480"/>
            <a:ext cx="433440" cy="58680"/>
          </a:xfrm>
          <a:prstGeom prst="rect">
            <a:avLst/>
          </a:prstGeom>
          <a:solidFill>
            <a:srgbClr val="ef91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422"/>
          <p:cNvSpPr/>
          <p:nvPr/>
        </p:nvSpPr>
        <p:spPr>
          <a:xfrm>
            <a:off x="998640" y="4605480"/>
            <a:ext cx="433440" cy="58680"/>
          </a:xfrm>
          <a:prstGeom prst="rect">
            <a:avLst/>
          </a:prstGeom>
          <a:solidFill>
            <a:srgbClr val="ef91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423"/>
          <p:cNvSpPr/>
          <p:nvPr/>
        </p:nvSpPr>
        <p:spPr>
          <a:xfrm>
            <a:off x="880920" y="4626000"/>
            <a:ext cx="579600" cy="1066680"/>
          </a:xfrm>
          <a:custGeom>
            <a:avLst/>
            <a:gdLst/>
            <a:ahLst/>
            <a:rect l="l" t="t" r="r" b="b"/>
            <a:pathLst>
              <a:path w="364" h="671">
                <a:moveTo>
                  <a:pt x="0" y="5"/>
                </a:moveTo>
                <a:lnTo>
                  <a:pt x="327" y="0"/>
                </a:lnTo>
                <a:lnTo>
                  <a:pt x="327" y="584"/>
                </a:lnTo>
                <a:lnTo>
                  <a:pt x="364" y="671"/>
                </a:lnTo>
              </a:path>
            </a:pathLst>
          </a:custGeom>
          <a:noFill/>
          <a:ln cap="rnd"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424"/>
          <p:cNvSpPr/>
          <p:nvPr/>
        </p:nvSpPr>
        <p:spPr>
          <a:xfrm>
            <a:off x="574560" y="3271680"/>
            <a:ext cx="3715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360" rIns="36360" tIns="36360" bIns="36360">
            <a:spAutoFit/>
          </a:bodyPr>
          <a:p>
            <a:pPr>
              <a:tabLst>
                <a:tab algn="l" pos="0"/>
                <a:tab algn="l" pos="736560"/>
                <a:tab algn="l" pos="1473120"/>
                <a:tab algn="l" pos="2209680"/>
                <a:tab algn="l" pos="2946240"/>
                <a:tab algn="l" pos="3682800"/>
                <a:tab algn="l" pos="4419360"/>
                <a:tab algn="l" pos="5155920"/>
                <a:tab algn="l" pos="5892480"/>
                <a:tab algn="l" pos="6629400"/>
                <a:tab algn="l" pos="7365960"/>
                <a:tab algn="l" pos="8102520"/>
                <a:tab algn="l" pos="8839080"/>
                <a:tab algn="l" pos="9575640"/>
                <a:tab algn="l" pos="1031220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Lab. de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736560"/>
                <a:tab algn="l" pos="1473120"/>
                <a:tab algn="l" pos="2209680"/>
                <a:tab algn="l" pos="2946240"/>
                <a:tab algn="l" pos="3682800"/>
                <a:tab algn="l" pos="4419360"/>
                <a:tab algn="l" pos="5155920"/>
                <a:tab algn="l" pos="5892480"/>
                <a:tab algn="l" pos="6629400"/>
                <a:tab algn="l" pos="7365960"/>
                <a:tab algn="l" pos="8102520"/>
                <a:tab algn="l" pos="8839080"/>
                <a:tab algn="l" pos="9575640"/>
                <a:tab algn="l" pos="10312200"/>
              </a:tabLst>
            </a:pPr>
            <a:r>
              <a:rPr b="0" lang="es-ES_tradnl" sz="600" spc="-1" strike="noStrike">
                <a:solidFill>
                  <a:srgbClr val="000000"/>
                </a:solidFill>
                <a:latin typeface="Arial"/>
                <a:ea typeface="Arial"/>
              </a:rPr>
              <a:t>Planta</a:t>
            </a:r>
            <a:endParaRPr b="0" lang="en-US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Line 425"/>
          <p:cNvSpPr/>
          <p:nvPr/>
        </p:nvSpPr>
        <p:spPr>
          <a:xfrm>
            <a:off x="5562720" y="2362320"/>
            <a:ext cx="0" cy="228600"/>
          </a:xfrm>
          <a:prstGeom prst="line">
            <a:avLst/>
          </a:prstGeom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Line 426"/>
          <p:cNvSpPr/>
          <p:nvPr/>
        </p:nvSpPr>
        <p:spPr>
          <a:xfrm>
            <a:off x="5580000" y="2349360"/>
            <a:ext cx="0" cy="358920"/>
          </a:xfrm>
          <a:prstGeom prst="line">
            <a:avLst/>
          </a:prstGeom>
          <a:ln w="76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Line 427"/>
          <p:cNvSpPr/>
          <p:nvPr/>
        </p:nvSpPr>
        <p:spPr>
          <a:xfrm>
            <a:off x="1492200" y="3657600"/>
            <a:ext cx="0" cy="1828800"/>
          </a:xfrm>
          <a:prstGeom prst="line">
            <a:avLst/>
          </a:prstGeom>
          <a:ln w="57240">
            <a:solidFill>
              <a:srgbClr val="ff9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428"/>
          <p:cNvSpPr/>
          <p:nvPr/>
        </p:nvSpPr>
        <p:spPr>
          <a:xfrm>
            <a:off x="1419120" y="3462480"/>
            <a:ext cx="343080" cy="261720"/>
          </a:xfrm>
          <a:custGeom>
            <a:avLst/>
            <a:gdLst/>
            <a:ahLst/>
            <a:rect l="l" t="t" r="r" b="b"/>
            <a:pathLst>
              <a:path w="215" h="164">
                <a:moveTo>
                  <a:pt x="137" y="0"/>
                </a:moveTo>
                <a:lnTo>
                  <a:pt x="42" y="61"/>
                </a:lnTo>
                <a:lnTo>
                  <a:pt x="40" y="106"/>
                </a:lnTo>
                <a:lnTo>
                  <a:pt x="0" y="139"/>
                </a:lnTo>
                <a:lnTo>
                  <a:pt x="24" y="164"/>
                </a:lnTo>
                <a:lnTo>
                  <a:pt x="66" y="132"/>
                </a:lnTo>
                <a:lnTo>
                  <a:pt x="122" y="133"/>
                </a:lnTo>
                <a:lnTo>
                  <a:pt x="215" y="67"/>
                </a:lnTo>
                <a:lnTo>
                  <a:pt x="194" y="48"/>
                </a:lnTo>
                <a:lnTo>
                  <a:pt x="206" y="36"/>
                </a:lnTo>
                <a:lnTo>
                  <a:pt x="175" y="5"/>
                </a:lnTo>
                <a:lnTo>
                  <a:pt x="155" y="18"/>
                </a:lnTo>
                <a:lnTo>
                  <a:pt x="137" y="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429"/>
          <p:cNvSpPr/>
          <p:nvPr/>
        </p:nvSpPr>
        <p:spPr>
          <a:xfrm>
            <a:off x="1447920" y="5410080"/>
            <a:ext cx="85680" cy="92160"/>
          </a:xfrm>
          <a:prstGeom prst="rect">
            <a:avLst/>
          </a:prstGeom>
          <a:solidFill>
            <a:srgbClr val="ffffe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430"/>
          <p:cNvSpPr/>
          <p:nvPr/>
        </p:nvSpPr>
        <p:spPr>
          <a:xfrm>
            <a:off x="2666880" y="609480"/>
            <a:ext cx="2743200" cy="82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0000"/>
                </a:solidFill>
                <a:latin typeface="Arial"/>
                <a:ea typeface="Arial"/>
              </a:rPr>
              <a:t>INGRESO DE AGUA CRUDA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CustomShape 431"/>
          <p:cNvSpPr/>
          <p:nvPr/>
        </p:nvSpPr>
        <p:spPr>
          <a:xfrm>
            <a:off x="6505560" y="2171880"/>
            <a:ext cx="420840" cy="409320"/>
          </a:xfrm>
          <a:custGeom>
            <a:avLst/>
            <a:gdLst/>
            <a:ahLst/>
            <a:rect l="0" t="0" r="r" b="b"/>
            <a:pathLst>
              <a:path w="1171" h="1139">
                <a:moveTo>
                  <a:pt x="584" y="0"/>
                </a:moveTo>
                <a:lnTo>
                  <a:pt x="1170" y="1138"/>
                </a:lnTo>
                <a:lnTo>
                  <a:pt x="0" y="1138"/>
                </a:lnTo>
                <a:lnTo>
                  <a:pt x="584" y="0"/>
                </a:lnTo>
              </a:path>
            </a:pathLst>
          </a:custGeom>
          <a:solidFill>
            <a:srgbClr val="ff9900"/>
          </a:solidFill>
          <a:ln w="12600">
            <a:solidFill>
              <a:srgbClr val="ff9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432"/>
          <p:cNvSpPr/>
          <p:nvPr/>
        </p:nvSpPr>
        <p:spPr>
          <a:xfrm>
            <a:off x="6702480" y="981000"/>
            <a:ext cx="1440" cy="1301760"/>
          </a:xfrm>
          <a:custGeom>
            <a:avLst/>
            <a:gdLst/>
            <a:ahLst/>
            <a:rect l="l" t="t" r="r" b="b"/>
            <a:pathLst>
              <a:path w="0" h="819">
                <a:moveTo>
                  <a:pt x="0" y="0"/>
                </a:moveTo>
                <a:lnTo>
                  <a:pt x="0" y="819"/>
                </a:lnTo>
              </a:path>
            </a:pathLst>
          </a:custGeom>
          <a:solidFill>
            <a:srgbClr val="ff9900"/>
          </a:solidFill>
          <a:ln cap="rnd" w="10152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33"/>
          <p:cNvSpPr/>
          <p:nvPr/>
        </p:nvSpPr>
        <p:spPr>
          <a:xfrm>
            <a:off x="6591240" y="781200"/>
            <a:ext cx="246240" cy="237960"/>
          </a:xfrm>
          <a:custGeom>
            <a:avLst/>
            <a:gdLst/>
            <a:ahLst/>
            <a:rect l="0" t="0" r="r" b="b"/>
            <a:pathLst>
              <a:path w="686" h="663">
                <a:moveTo>
                  <a:pt x="184" y="0"/>
                </a:moveTo>
                <a:lnTo>
                  <a:pt x="500" y="0"/>
                </a:lnTo>
                <a:lnTo>
                  <a:pt x="685" y="184"/>
                </a:lnTo>
                <a:lnTo>
                  <a:pt x="685" y="477"/>
                </a:lnTo>
                <a:lnTo>
                  <a:pt x="500" y="662"/>
                </a:lnTo>
                <a:lnTo>
                  <a:pt x="184" y="662"/>
                </a:lnTo>
                <a:lnTo>
                  <a:pt x="0" y="477"/>
                </a:lnTo>
                <a:lnTo>
                  <a:pt x="0" y="184"/>
                </a:lnTo>
                <a:lnTo>
                  <a:pt x="184" y="0"/>
                </a:lnTo>
              </a:path>
            </a:pathLst>
          </a:custGeom>
          <a:solidFill>
            <a:srgbClr val="ff99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434"/>
          <p:cNvSpPr/>
          <p:nvPr/>
        </p:nvSpPr>
        <p:spPr>
          <a:xfrm>
            <a:off x="6516720" y="2205000"/>
            <a:ext cx="420480" cy="409680"/>
          </a:xfrm>
          <a:custGeom>
            <a:avLst/>
            <a:gdLst/>
            <a:ahLst/>
            <a:rect l="0" t="0" r="r" b="b"/>
            <a:pathLst>
              <a:path w="1170" h="1140">
                <a:moveTo>
                  <a:pt x="584" y="0"/>
                </a:moveTo>
                <a:lnTo>
                  <a:pt x="1169" y="1139"/>
                </a:lnTo>
                <a:lnTo>
                  <a:pt x="0" y="1139"/>
                </a:lnTo>
                <a:lnTo>
                  <a:pt x="584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435"/>
          <p:cNvSpPr/>
          <p:nvPr/>
        </p:nvSpPr>
        <p:spPr>
          <a:xfrm>
            <a:off x="6732720" y="981000"/>
            <a:ext cx="69840" cy="1301760"/>
          </a:xfrm>
          <a:custGeom>
            <a:avLst/>
            <a:gdLst/>
            <a:ahLst/>
            <a:rect l="l" t="t" r="r" b="b"/>
            <a:pathLst>
              <a:path w="0" h="819">
                <a:moveTo>
                  <a:pt x="0" y="0"/>
                </a:moveTo>
                <a:lnTo>
                  <a:pt x="0" y="819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436"/>
          <p:cNvSpPr/>
          <p:nvPr/>
        </p:nvSpPr>
        <p:spPr>
          <a:xfrm>
            <a:off x="5562720" y="2133720"/>
            <a:ext cx="1125360" cy="203040"/>
          </a:xfrm>
          <a:custGeom>
            <a:avLst/>
            <a:gdLst/>
            <a:ahLst/>
            <a:rect l="l" t="t" r="r" b="b"/>
            <a:pathLst>
              <a:path w="708" h="127">
                <a:moveTo>
                  <a:pt x="0" y="127"/>
                </a:moveTo>
                <a:lnTo>
                  <a:pt x="328" y="0"/>
                </a:lnTo>
                <a:lnTo>
                  <a:pt x="708" y="5"/>
                </a:lnTo>
              </a:path>
            </a:pathLst>
          </a:custGeom>
          <a:gradFill rotWithShape="0">
            <a:gsLst>
              <a:gs pos="0">
                <a:srgbClr val="ffff00"/>
              </a:gs>
              <a:gs pos="50000">
                <a:srgbClr val="767600"/>
              </a:gs>
              <a:gs pos="100000">
                <a:srgbClr val="ffff00"/>
              </a:gs>
            </a:gsLst>
            <a:lin ang="5400000"/>
          </a:gradFill>
          <a:ln cap="rnd" w="507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437"/>
          <p:cNvSpPr/>
          <p:nvPr/>
        </p:nvSpPr>
        <p:spPr>
          <a:xfrm>
            <a:off x="5580000" y="2133720"/>
            <a:ext cx="1125720" cy="215640"/>
          </a:xfrm>
          <a:custGeom>
            <a:avLst/>
            <a:gdLst/>
            <a:ahLst/>
            <a:rect l="l" t="t" r="r" b="b"/>
            <a:pathLst>
              <a:path w="708" h="127">
                <a:moveTo>
                  <a:pt x="0" y="127"/>
                </a:moveTo>
                <a:lnTo>
                  <a:pt x="328" y="0"/>
                </a:lnTo>
                <a:lnTo>
                  <a:pt x="708" y="5"/>
                </a:lnTo>
              </a:path>
            </a:pathLst>
          </a:custGeom>
          <a:gradFill rotWithShape="0">
            <a:gsLst>
              <a:gs pos="0">
                <a:srgbClr val="ffff00"/>
              </a:gs>
              <a:gs pos="50000">
                <a:srgbClr val="767600"/>
              </a:gs>
              <a:gs pos="100000">
                <a:srgbClr val="ffff00"/>
              </a:gs>
            </a:gsLst>
            <a:lin ang="5400000"/>
          </a:gradFill>
          <a:ln cap="rnd"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438"/>
          <p:cNvSpPr/>
          <p:nvPr/>
        </p:nvSpPr>
        <p:spPr>
          <a:xfrm>
            <a:off x="6062760" y="2085840"/>
            <a:ext cx="73080" cy="73080"/>
          </a:xfrm>
          <a:prstGeom prst="ellipse">
            <a:avLst/>
          </a:prstGeom>
          <a:solidFill>
            <a:srgbClr val="ff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439"/>
          <p:cNvSpPr/>
          <p:nvPr/>
        </p:nvSpPr>
        <p:spPr>
          <a:xfrm>
            <a:off x="5543640" y="2284560"/>
            <a:ext cx="73080" cy="72720"/>
          </a:xfrm>
          <a:prstGeom prst="ellipse">
            <a:avLst/>
          </a:prstGeom>
          <a:solidFill>
            <a:srgbClr val="ff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440"/>
          <p:cNvSpPr/>
          <p:nvPr/>
        </p:nvSpPr>
        <p:spPr>
          <a:xfrm>
            <a:off x="5587920" y="2692440"/>
            <a:ext cx="747720" cy="282600"/>
          </a:xfrm>
          <a:custGeom>
            <a:avLst/>
            <a:gdLst/>
            <a:ahLst/>
            <a:rect l="l" t="t" r="r" b="b"/>
            <a:pathLst>
              <a:path w="470" h="177">
                <a:moveTo>
                  <a:pt x="0" y="14"/>
                </a:moveTo>
                <a:lnTo>
                  <a:pt x="250" y="14"/>
                </a:lnTo>
                <a:lnTo>
                  <a:pt x="263" y="0"/>
                </a:lnTo>
                <a:lnTo>
                  <a:pt x="470" y="177"/>
                </a:lnTo>
              </a:path>
            </a:pathLst>
          </a:custGeom>
          <a:noFill/>
          <a:ln cap="rnd" w="507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Line 441"/>
          <p:cNvSpPr/>
          <p:nvPr/>
        </p:nvSpPr>
        <p:spPr>
          <a:xfrm>
            <a:off x="6102360" y="2152800"/>
            <a:ext cx="228600" cy="761760"/>
          </a:xfrm>
          <a:prstGeom prst="line">
            <a:avLst/>
          </a:prstGeom>
          <a:ln w="76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442"/>
          <p:cNvSpPr/>
          <p:nvPr/>
        </p:nvSpPr>
        <p:spPr>
          <a:xfrm>
            <a:off x="5448240" y="2766960"/>
            <a:ext cx="739800" cy="301680"/>
          </a:xfrm>
          <a:custGeom>
            <a:avLst/>
            <a:gdLst/>
            <a:ahLst/>
            <a:rect l="l" t="t" r="r" b="b"/>
            <a:pathLst>
              <a:path w="465" h="189">
                <a:moveTo>
                  <a:pt x="0" y="0"/>
                </a:moveTo>
                <a:lnTo>
                  <a:pt x="465" y="0"/>
                </a:lnTo>
                <a:lnTo>
                  <a:pt x="465" y="116"/>
                </a:lnTo>
                <a:lnTo>
                  <a:pt x="421" y="116"/>
                </a:lnTo>
                <a:lnTo>
                  <a:pt x="421" y="189"/>
                </a:lnTo>
                <a:lnTo>
                  <a:pt x="137" y="189"/>
                </a:lnTo>
                <a:lnTo>
                  <a:pt x="137" y="116"/>
                </a:lnTo>
                <a:lnTo>
                  <a:pt x="0" y="116"/>
                </a:lnTo>
                <a:lnTo>
                  <a:pt x="0" y="0"/>
                </a:lnTo>
              </a:path>
            </a:pathLst>
          </a:custGeom>
          <a:solidFill>
            <a:srgbClr val="ffffe1"/>
          </a:solidFill>
          <a:ln cap="rnd"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4" name="Group 443"/>
          <p:cNvGrpSpPr/>
          <p:nvPr/>
        </p:nvGrpSpPr>
        <p:grpSpPr>
          <a:xfrm>
            <a:off x="5699160" y="2976480"/>
            <a:ext cx="190800" cy="149400"/>
            <a:chOff x="5699160" y="2976480"/>
            <a:chExt cx="190800" cy="149400"/>
          </a:xfrm>
        </p:grpSpPr>
        <p:sp>
          <p:nvSpPr>
            <p:cNvPr id="655" name="CustomShape 444"/>
            <p:cNvSpPr/>
            <p:nvPr/>
          </p:nvSpPr>
          <p:spPr>
            <a:xfrm>
              <a:off x="5751360" y="2997360"/>
              <a:ext cx="101160" cy="10152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445"/>
            <p:cNvSpPr/>
            <p:nvPr/>
          </p:nvSpPr>
          <p:spPr>
            <a:xfrm>
              <a:off x="5699160" y="2976480"/>
              <a:ext cx="190800" cy="149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9840" rIns="69840" tIns="33480" bIns="33480">
              <a:sp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</a:tabLst>
              </a:pPr>
              <a:r>
                <a:rPr b="0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57" name="Group 446"/>
          <p:cNvGrpSpPr/>
          <p:nvPr/>
        </p:nvGrpSpPr>
        <p:grpSpPr>
          <a:xfrm>
            <a:off x="5911920" y="2979720"/>
            <a:ext cx="190800" cy="149400"/>
            <a:chOff x="5911920" y="2979720"/>
            <a:chExt cx="190800" cy="149400"/>
          </a:xfrm>
        </p:grpSpPr>
        <p:sp>
          <p:nvSpPr>
            <p:cNvPr id="658" name="CustomShape 447"/>
            <p:cNvSpPr/>
            <p:nvPr/>
          </p:nvSpPr>
          <p:spPr>
            <a:xfrm>
              <a:off x="5959440" y="3002040"/>
              <a:ext cx="101160" cy="10152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448"/>
            <p:cNvSpPr/>
            <p:nvPr/>
          </p:nvSpPr>
          <p:spPr>
            <a:xfrm>
              <a:off x="5911920" y="2979720"/>
              <a:ext cx="190800" cy="149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9840" rIns="69840" tIns="33480" bIns="33480">
              <a:spAutoFit/>
            </a:bodyPr>
            <a:p>
              <a:pPr>
                <a:lnSpc>
                  <a:spcPct val="90000"/>
                </a:lnSpc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</a:tabLst>
              </a:pPr>
              <a:r>
                <a:rPr b="0" lang="es-ES_tradnl" sz="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en-US" sz="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60" name="Group 449"/>
          <p:cNvGrpSpPr/>
          <p:nvPr/>
        </p:nvGrpSpPr>
        <p:grpSpPr>
          <a:xfrm>
            <a:off x="5715000" y="2851200"/>
            <a:ext cx="369360" cy="39600"/>
            <a:chOff x="5715000" y="2851200"/>
            <a:chExt cx="369360" cy="39600"/>
          </a:xfrm>
        </p:grpSpPr>
        <p:sp>
          <p:nvSpPr>
            <p:cNvPr id="661" name="CustomShape 450"/>
            <p:cNvSpPr/>
            <p:nvPr/>
          </p:nvSpPr>
          <p:spPr>
            <a:xfrm>
              <a:off x="5715000" y="2851200"/>
              <a:ext cx="36360" cy="396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451"/>
            <p:cNvSpPr/>
            <p:nvPr/>
          </p:nvSpPr>
          <p:spPr>
            <a:xfrm>
              <a:off x="5794200" y="2851200"/>
              <a:ext cx="36000" cy="396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452"/>
            <p:cNvSpPr/>
            <p:nvPr/>
          </p:nvSpPr>
          <p:spPr>
            <a:xfrm>
              <a:off x="5875200" y="2851200"/>
              <a:ext cx="36000" cy="396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453"/>
            <p:cNvSpPr/>
            <p:nvPr/>
          </p:nvSpPr>
          <p:spPr>
            <a:xfrm>
              <a:off x="5959080" y="2851200"/>
              <a:ext cx="36360" cy="396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454"/>
            <p:cNvSpPr/>
            <p:nvPr/>
          </p:nvSpPr>
          <p:spPr>
            <a:xfrm>
              <a:off x="6048000" y="2851200"/>
              <a:ext cx="36360" cy="396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6" name="Group 455"/>
          <p:cNvGrpSpPr/>
          <p:nvPr/>
        </p:nvGrpSpPr>
        <p:grpSpPr>
          <a:xfrm>
            <a:off x="5562720" y="2781360"/>
            <a:ext cx="38160" cy="154080"/>
            <a:chOff x="5562720" y="2781360"/>
            <a:chExt cx="38160" cy="154080"/>
          </a:xfrm>
        </p:grpSpPr>
        <p:sp>
          <p:nvSpPr>
            <p:cNvPr id="667" name="CustomShape 456"/>
            <p:cNvSpPr/>
            <p:nvPr/>
          </p:nvSpPr>
          <p:spPr>
            <a:xfrm>
              <a:off x="5562720" y="2781360"/>
              <a:ext cx="381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457"/>
            <p:cNvSpPr/>
            <p:nvPr/>
          </p:nvSpPr>
          <p:spPr>
            <a:xfrm>
              <a:off x="5562720" y="2838600"/>
              <a:ext cx="38160" cy="3780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458"/>
            <p:cNvSpPr/>
            <p:nvPr/>
          </p:nvSpPr>
          <p:spPr>
            <a:xfrm>
              <a:off x="5562720" y="2897280"/>
              <a:ext cx="38160" cy="38160"/>
            </a:xfrm>
            <a:prstGeom prst="ellipse">
              <a:avLst/>
            </a:prstGeom>
            <a:solidFill>
              <a:srgbClr val="ffffe1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0" name="CustomShape 459"/>
          <p:cNvSpPr/>
          <p:nvPr/>
        </p:nvSpPr>
        <p:spPr>
          <a:xfrm>
            <a:off x="5575320" y="2692440"/>
            <a:ext cx="747720" cy="282600"/>
          </a:xfrm>
          <a:custGeom>
            <a:avLst/>
            <a:gdLst/>
            <a:ahLst/>
            <a:rect l="l" t="t" r="r" b="b"/>
            <a:pathLst>
              <a:path w="470" h="177">
                <a:moveTo>
                  <a:pt x="0" y="14"/>
                </a:moveTo>
                <a:lnTo>
                  <a:pt x="250" y="14"/>
                </a:lnTo>
                <a:lnTo>
                  <a:pt x="263" y="0"/>
                </a:lnTo>
                <a:lnTo>
                  <a:pt x="470" y="177"/>
                </a:lnTo>
              </a:path>
            </a:pathLst>
          </a:custGeom>
          <a:noFill/>
          <a:ln cap="rnd"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460"/>
          <p:cNvSpPr/>
          <p:nvPr/>
        </p:nvSpPr>
        <p:spPr>
          <a:xfrm>
            <a:off x="5318280" y="2762280"/>
            <a:ext cx="160200" cy="712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461"/>
          <p:cNvSpPr/>
          <p:nvPr/>
        </p:nvSpPr>
        <p:spPr>
          <a:xfrm>
            <a:off x="5592600" y="2789280"/>
            <a:ext cx="103320" cy="1000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462"/>
          <p:cNvSpPr/>
          <p:nvPr/>
        </p:nvSpPr>
        <p:spPr>
          <a:xfrm>
            <a:off x="5796000" y="2781360"/>
            <a:ext cx="103320" cy="1000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463"/>
          <p:cNvSpPr/>
          <p:nvPr/>
        </p:nvSpPr>
        <p:spPr>
          <a:xfrm>
            <a:off x="6124680" y="3060720"/>
            <a:ext cx="71280" cy="1000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464"/>
          <p:cNvSpPr/>
          <p:nvPr/>
        </p:nvSpPr>
        <p:spPr>
          <a:xfrm>
            <a:off x="6588000" y="803160"/>
            <a:ext cx="246240" cy="238320"/>
          </a:xfrm>
          <a:custGeom>
            <a:avLst/>
            <a:gdLst/>
            <a:ahLst/>
            <a:rect l="0" t="0" r="r" b="b"/>
            <a:pathLst>
              <a:path w="686" h="664">
                <a:moveTo>
                  <a:pt x="184" y="0"/>
                </a:moveTo>
                <a:lnTo>
                  <a:pt x="500" y="0"/>
                </a:lnTo>
                <a:lnTo>
                  <a:pt x="685" y="184"/>
                </a:lnTo>
                <a:lnTo>
                  <a:pt x="685" y="478"/>
                </a:lnTo>
                <a:lnTo>
                  <a:pt x="500" y="663"/>
                </a:lnTo>
                <a:lnTo>
                  <a:pt x="184" y="663"/>
                </a:lnTo>
                <a:lnTo>
                  <a:pt x="0" y="478"/>
                </a:lnTo>
                <a:lnTo>
                  <a:pt x="0" y="184"/>
                </a:lnTo>
                <a:lnTo>
                  <a:pt x="184" y="0"/>
                </a:lnTo>
              </a:path>
            </a:pathLst>
          </a:cu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465"/>
          <p:cNvSpPr/>
          <p:nvPr/>
        </p:nvSpPr>
        <p:spPr>
          <a:xfrm>
            <a:off x="5364000" y="2421000"/>
            <a:ext cx="103320" cy="1000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466"/>
          <p:cNvSpPr/>
          <p:nvPr/>
        </p:nvSpPr>
        <p:spPr>
          <a:xfrm>
            <a:off x="5867280" y="2276640"/>
            <a:ext cx="103320" cy="997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467"/>
          <p:cNvSpPr/>
          <p:nvPr/>
        </p:nvSpPr>
        <p:spPr>
          <a:xfrm>
            <a:off x="6661080" y="2260440"/>
            <a:ext cx="216000" cy="69840"/>
          </a:xfrm>
          <a:prstGeom prst="rect">
            <a:avLst/>
          </a:prstGeom>
          <a:solidFill>
            <a:srgbClr val="ffb061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79" name="Picture 506" descr=""/>
          <p:cNvPicPr/>
          <p:nvPr/>
        </p:nvPicPr>
        <p:blipFill>
          <a:blip r:embed="rId1">
            <a:lum bright="6000"/>
          </a:blip>
          <a:stretch/>
        </p:blipFill>
        <p:spPr>
          <a:xfrm>
            <a:off x="1332000" y="0"/>
            <a:ext cx="6210360" cy="6858000"/>
          </a:xfrm>
          <a:prstGeom prst="rect">
            <a:avLst/>
          </a:prstGeom>
          <a:ln>
            <a:noFill/>
          </a:ln>
        </p:spPr>
      </p:pic>
      <p:pic>
        <p:nvPicPr>
          <p:cNvPr id="680" name="Picture 520" descr="~7777587"/>
          <p:cNvPicPr/>
          <p:nvPr/>
        </p:nvPicPr>
        <p:blipFill>
          <a:blip r:embed="rId2"/>
          <a:stretch/>
        </p:blipFill>
        <p:spPr>
          <a:xfrm>
            <a:off x="4205160" y="2852640"/>
            <a:ext cx="4938840" cy="3703680"/>
          </a:xfrm>
          <a:prstGeom prst="rect">
            <a:avLst/>
          </a:prstGeom>
          <a:ln>
            <a:noFill/>
          </a:ln>
        </p:spPr>
      </p:pic>
      <p:graphicFrame>
        <p:nvGraphicFramePr>
          <p:cNvPr id="681" name="Object 468"/>
          <p:cNvGraphicFramePr/>
          <p:nvPr/>
        </p:nvGraphicFramePr>
        <p:xfrm>
          <a:off x="58680" y="2852640"/>
          <a:ext cx="3936960" cy="373392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682" name="Object 51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8680" y="2852640"/>
                    <a:ext cx="3936960" cy="37339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683" name="Picture 525" descr="Torre Toma 3 05-03-09 (39)"/>
          <p:cNvPicPr/>
          <p:nvPr/>
        </p:nvPicPr>
        <p:blipFill>
          <a:blip r:embed="rId5"/>
          <a:stretch/>
        </p:blipFill>
        <p:spPr>
          <a:xfrm>
            <a:off x="3708360" y="2276640"/>
            <a:ext cx="5435640" cy="4081320"/>
          </a:xfrm>
          <a:prstGeom prst="rect">
            <a:avLst/>
          </a:prstGeom>
          <a:ln>
            <a:noFill/>
          </a:ln>
        </p:spPr>
      </p:pic>
      <p:grpSp>
        <p:nvGrpSpPr>
          <p:cNvPr id="684" name="Group 469"/>
          <p:cNvGrpSpPr/>
          <p:nvPr/>
        </p:nvGrpSpPr>
        <p:grpSpPr>
          <a:xfrm>
            <a:off x="2340000" y="1197000"/>
            <a:ext cx="1523520" cy="2597040"/>
            <a:chOff x="2340000" y="1197000"/>
            <a:chExt cx="1523520" cy="2597040"/>
          </a:xfrm>
        </p:grpSpPr>
        <p:sp>
          <p:nvSpPr>
            <p:cNvPr id="685" name="CustomShape 470"/>
            <p:cNvSpPr/>
            <p:nvPr/>
          </p:nvSpPr>
          <p:spPr>
            <a:xfrm>
              <a:off x="3271680" y="1197000"/>
              <a:ext cx="591840" cy="549360"/>
            </a:xfrm>
            <a:prstGeom prst="ellipse">
              <a:avLst/>
            </a:prstGeom>
            <a:noFill/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Line 471"/>
            <p:cNvSpPr/>
            <p:nvPr/>
          </p:nvSpPr>
          <p:spPr>
            <a:xfrm flipV="1">
              <a:off x="3017520" y="1653840"/>
              <a:ext cx="507600" cy="1467000"/>
            </a:xfrm>
            <a:prstGeom prst="line">
              <a:avLst/>
            </a:prstGeom>
            <a:ln w="9360">
              <a:solidFill>
                <a:srgbClr val="ffff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472"/>
            <p:cNvSpPr/>
            <p:nvPr/>
          </p:nvSpPr>
          <p:spPr>
            <a:xfrm>
              <a:off x="2340000" y="3213360"/>
              <a:ext cx="1185480" cy="58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998"/>
                </a:spcBef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s-ES_tradnl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Torre toma N° 2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88" name="Group 473"/>
          <p:cNvGrpSpPr/>
          <p:nvPr/>
        </p:nvGrpSpPr>
        <p:grpSpPr>
          <a:xfrm>
            <a:off x="3635280" y="765000"/>
            <a:ext cx="1371600" cy="3095280"/>
            <a:chOff x="3635280" y="765000"/>
            <a:chExt cx="1371600" cy="3095280"/>
          </a:xfrm>
        </p:grpSpPr>
        <p:sp>
          <p:nvSpPr>
            <p:cNvPr id="689" name="CustomShape 474"/>
            <p:cNvSpPr/>
            <p:nvPr/>
          </p:nvSpPr>
          <p:spPr>
            <a:xfrm>
              <a:off x="3635280" y="765000"/>
              <a:ext cx="609480" cy="533520"/>
            </a:xfrm>
            <a:prstGeom prst="ellipse">
              <a:avLst/>
            </a:prstGeom>
            <a:noFill/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Line 475"/>
            <p:cNvSpPr/>
            <p:nvPr/>
          </p:nvSpPr>
          <p:spPr>
            <a:xfrm flipH="1" flipV="1">
              <a:off x="4015800" y="1222200"/>
              <a:ext cx="228600" cy="1981440"/>
            </a:xfrm>
            <a:prstGeom prst="line">
              <a:avLst/>
            </a:prstGeom>
            <a:ln w="9360">
              <a:solidFill>
                <a:srgbClr val="ffff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476"/>
            <p:cNvSpPr/>
            <p:nvPr/>
          </p:nvSpPr>
          <p:spPr>
            <a:xfrm>
              <a:off x="3940200" y="3279600"/>
              <a:ext cx="1066680" cy="58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998"/>
                </a:spcBef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s-ES_tradnl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Torre toma N°3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92" name="CustomShape 477"/>
          <p:cNvSpPr/>
          <p:nvPr/>
        </p:nvSpPr>
        <p:spPr>
          <a:xfrm>
            <a:off x="-2520" y="65221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nodeType="clickEffect" fill="hold">
                      <p:stCondLst>
                        <p:cond delay="0"/>
                      </p:stCondLst>
                      <p:childTnLst>
                        <p:par>
                          <p:cTn id="3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afterEffect" fill="hold" presetClass="entr" presetID="2" presetSubtype="9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nodeType="afterEffect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nodeType="afterEffect" fill="hold" presetClass="entr" presetID="17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nodeType="afterEffect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nodeType="after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nodeType="afterEffect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nodeType="afterEffect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nodeType="afterEffect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nodeType="afterEffect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nodeType="afterEffect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nodeType="afterEffect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nodeType="afterEffect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6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nodeType="afterEffect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nodeType="afterEffect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6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nodeType="clickEffect" fill="hold">
                      <p:stCondLst>
                        <p:cond delay="indefinite"/>
                      </p:stCondLst>
                      <p:childTnLst>
                        <p:par>
                          <p:cTn id="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nodeType="clickEffect" fill="hold">
                      <p:stCondLst>
                        <p:cond delay="indefinite"/>
                      </p:stCondLst>
                      <p:childTnLst>
                        <p:par>
                          <p:cTn id="1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nodeType="afterEffect" fill="hold" presetClass="entr" presetID="14" presetSubtype="5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 transition="in">
                                      <p:cBhvr additive="repl">
                                        <p:cTn id="118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nodeType="afterEffect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nodeType="afterEffect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nodeType="clickEffect" fill="hold">
                      <p:stCondLst>
                        <p:cond delay="indefinite"/>
                      </p:stCondLst>
                      <p:childTnLst>
                        <p:par>
                          <p:cTn id="1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9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nodeType="afterEffect" fill="hold" presetClass="entr" presetID="17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nodeType="afterEffect" fill="hold" presetClass="entr" presetID="17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611280" y="1699920"/>
            <a:ext cx="853272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2.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Elevación</a:t>
            </a: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Se utilizan 13 bombas elevadoras, 8 verticales y 5 horizontales que funcionan según la demanda elevando hasta 3100 millones de litro/día.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Picture 6" descr="Foto0884"/>
          <p:cNvPicPr/>
          <p:nvPr/>
        </p:nvPicPr>
        <p:blipFill>
          <a:blip r:embed="rId1"/>
          <a:stretch/>
        </p:blipFill>
        <p:spPr>
          <a:xfrm>
            <a:off x="1692360" y="4076640"/>
            <a:ext cx="3454200" cy="2590920"/>
          </a:xfrm>
          <a:prstGeom prst="rect">
            <a:avLst/>
          </a:prstGeom>
          <a:ln>
            <a:noFill/>
          </a:ln>
        </p:spPr>
      </p:pic>
      <p:pic>
        <p:nvPicPr>
          <p:cNvPr id="696" name="Picture 8" descr="Foto0879"/>
          <p:cNvPicPr/>
          <p:nvPr/>
        </p:nvPicPr>
        <p:blipFill>
          <a:blip r:embed="rId2"/>
          <a:stretch/>
        </p:blipFill>
        <p:spPr>
          <a:xfrm>
            <a:off x="4932360" y="2997360"/>
            <a:ext cx="3095640" cy="2320920"/>
          </a:xfrm>
          <a:prstGeom prst="rect">
            <a:avLst/>
          </a:prstGeom>
          <a:ln>
            <a:noFill/>
          </a:ln>
        </p:spPr>
      </p:pic>
      <p:pic>
        <p:nvPicPr>
          <p:cNvPr id="697" name="Picture 9" descr=""/>
          <p:cNvPicPr/>
          <p:nvPr/>
        </p:nvPicPr>
        <p:blipFill>
          <a:blip r:embed="rId3"/>
          <a:stretch/>
        </p:blipFill>
        <p:spPr>
          <a:xfrm>
            <a:off x="6588000" y="189000"/>
            <a:ext cx="2333880" cy="20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1089000" y="1557360"/>
            <a:ext cx="3673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12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1800" spc="-1" strike="noStrike">
                <a:solidFill>
                  <a:srgbClr val="000000"/>
                </a:solidFill>
                <a:latin typeface="Verdana"/>
                <a:ea typeface="Arial"/>
              </a:rPr>
              <a:t>Cámara</a:t>
            </a:r>
            <a:r>
              <a:rPr b="1" lang="es-ES_tradnl" sz="1800" spc="-1" strike="noStrike">
                <a:solidFill>
                  <a:srgbClr val="000000"/>
                </a:solidFill>
                <a:latin typeface="Arial"/>
                <a:ea typeface="Arial"/>
              </a:rPr>
              <a:t> de carga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9" name="MOV00239.mpg" descr=""/>
          <p:cNvPicPr/>
          <p:nvPr/>
        </p:nvPicPr>
        <p:blipFill>
          <a:blip r:embed="rId1"/>
          <a:stretch/>
        </p:blipFill>
        <p:spPr>
          <a:xfrm>
            <a:off x="755640" y="2205000"/>
            <a:ext cx="4340160" cy="2959200"/>
          </a:xfrm>
          <a:prstGeom prst="rect">
            <a:avLst/>
          </a:prstGeom>
          <a:ln>
            <a:noFill/>
          </a:ln>
        </p:spPr>
      </p:pic>
      <p:sp>
        <p:nvSpPr>
          <p:cNvPr id="700" name="CustomShape 2"/>
          <p:cNvSpPr/>
          <p:nvPr/>
        </p:nvSpPr>
        <p:spPr>
          <a:xfrm>
            <a:off x="897480" y="47959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ffffe1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1" name="Picture 4" descr=""/>
          <p:cNvPicPr/>
          <p:nvPr/>
        </p:nvPicPr>
        <p:blipFill>
          <a:blip r:embed="rId2">
            <a:lum bright="34000"/>
          </a:blip>
          <a:stretch/>
        </p:blipFill>
        <p:spPr>
          <a:xfrm>
            <a:off x="5708520" y="3886200"/>
            <a:ext cx="3411720" cy="2557440"/>
          </a:xfrm>
          <a:prstGeom prst="rect">
            <a:avLst/>
          </a:prstGeom>
          <a:ln>
            <a:noFill/>
          </a:ln>
        </p:spPr>
      </p:pic>
      <p:sp>
        <p:nvSpPr>
          <p:cNvPr id="702" name="CustomShape 3"/>
          <p:cNvSpPr/>
          <p:nvPr/>
        </p:nvSpPr>
        <p:spPr>
          <a:xfrm>
            <a:off x="5292720" y="2565360"/>
            <a:ext cx="36720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123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1800" spc="-1" strike="noStrike">
                <a:solidFill>
                  <a:srgbClr val="000000"/>
                </a:solidFill>
                <a:latin typeface="Verdana"/>
                <a:ea typeface="Arial"/>
              </a:rPr>
              <a:t>Conducto de transporte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867240" y="323640"/>
            <a:ext cx="4700880" cy="8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333333"/>
                </a:solidFill>
                <a:latin typeface="Verdana"/>
                <a:ea typeface="Arial"/>
              </a:rPr>
              <a:t>Proceso de Potabilización 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CustomShape 5"/>
          <p:cNvSpPr/>
          <p:nvPr/>
        </p:nvSpPr>
        <p:spPr>
          <a:xfrm>
            <a:off x="5730840" y="60451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ffffe1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nodeType="clickEffect" fill="hold">
                      <p:stCondLst>
                        <p:cond delay="0"/>
                      </p:stCondLst>
                      <p:childTnLst>
                        <p:par>
                          <p:cTn id="1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afterEffect" fill="hold" presetClass="entr" presetID="1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nodeType="afterEffect" fill="hold" presetClass="mediacall" presetID="1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56" dur="18312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nodeType="afterEffect" fill="hold">
                            <p:stCondLst>
                              <p:cond delay="19812"/>
                            </p:stCondLst>
                            <p:childTnLst>
                              <p:par>
                                <p:cTn id="158" nodeType="afterEffect" fill="hold" presetClass="entr" presetID="1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16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nodeType="afterEffect" fill="hold">
                            <p:stCondLst>
                              <p:cond delay="21312"/>
                            </p:stCondLst>
                            <p:childTnLst>
                              <p:par>
                                <p:cTn id="162" nodeType="afterEffect" fill="hold" presetClass="entr" presetID="1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68" restart="whenNotActive" nodeType="interactiveSeq" fill="hold">
                <p:stCondLst>
                  <p:cond evt="onClick">
                    <p:tgtEl>
                      <p:spTgt spid="699"/>
                    </p:tgtEl>
                  </p:cond>
                </p:stCondLst>
                <p:childTnLst>
                  <p:par>
                    <p:cTn id="169" nodeType="clickEffect" fill="hold">
                      <p:stCondLst>
                        <p:cond evt="onClick">
                          <p:tgtEl>
                            <p:spTgt spid="699"/>
                          </p:tgtEl>
                        </p:cond>
                      </p:stCondLst>
                      <p:childTnLst>
                        <p:par>
                          <p:cTn id="17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mediacall" presetID="2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2" dur="1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ustomShape 2"/>
          <p:cNvSpPr/>
          <p:nvPr/>
        </p:nvSpPr>
        <p:spPr>
          <a:xfrm>
            <a:off x="611280" y="1484280"/>
            <a:ext cx="5400720" cy="20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3.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Dosificación del Coagulante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Se agrega coagulante con la ayuda de un difusor para que toda el agua entre en contacto con el coagulante. Según las características del agua se agregan diferentes tipos de coagulantes.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7" name="Picture 6" descr="Foto0893"/>
          <p:cNvPicPr/>
          <p:nvPr/>
        </p:nvPicPr>
        <p:blipFill>
          <a:blip r:embed="rId1"/>
          <a:stretch/>
        </p:blipFill>
        <p:spPr>
          <a:xfrm>
            <a:off x="6084720" y="1989000"/>
            <a:ext cx="2448000" cy="1836720"/>
          </a:xfrm>
          <a:prstGeom prst="rect">
            <a:avLst/>
          </a:prstGeom>
          <a:ln>
            <a:noFill/>
          </a:ln>
        </p:spPr>
      </p:pic>
      <p:sp>
        <p:nvSpPr>
          <p:cNvPr id="708" name="CustomShape 3"/>
          <p:cNvSpPr/>
          <p:nvPr/>
        </p:nvSpPr>
        <p:spPr>
          <a:xfrm>
            <a:off x="539640" y="3740400"/>
            <a:ext cx="4680000" cy="25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4.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Floculación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El objetivo es aumentar el peso y la cohesión del floc formado. Se realiza una agitación suave por medio de palas a la entrada de los decantadores.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9" name="Picture 10" descr="100_1923"/>
          <p:cNvPicPr/>
          <p:nvPr/>
        </p:nvPicPr>
        <p:blipFill>
          <a:blip r:embed="rId2"/>
          <a:stretch/>
        </p:blipFill>
        <p:spPr>
          <a:xfrm>
            <a:off x="6443640" y="3933720"/>
            <a:ext cx="2032200" cy="270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826920" y="1768680"/>
            <a:ext cx="4680000" cy="22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5.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Decantación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El agua ingresa a los decantadores en forma muy lenta permitiendo la precipitación de los floc. Al agua que sale de los decantadores se le eliminó el 95% de los floc.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Picture 7" descr="100_1972"/>
          <p:cNvPicPr/>
          <p:nvPr/>
        </p:nvPicPr>
        <p:blipFill>
          <a:blip r:embed="rId1"/>
          <a:stretch/>
        </p:blipFill>
        <p:spPr>
          <a:xfrm>
            <a:off x="5796000" y="2852640"/>
            <a:ext cx="2506680" cy="3343320"/>
          </a:xfrm>
          <a:prstGeom prst="rect">
            <a:avLst/>
          </a:prstGeom>
          <a:ln>
            <a:noFill/>
          </a:ln>
        </p:spPr>
      </p:pic>
      <p:pic>
        <p:nvPicPr>
          <p:cNvPr id="713" name="Picture 9" descr=""/>
          <p:cNvPicPr/>
          <p:nvPr/>
        </p:nvPicPr>
        <p:blipFill>
          <a:blip r:embed="rId2"/>
          <a:stretch/>
        </p:blipFill>
        <p:spPr>
          <a:xfrm>
            <a:off x="1835280" y="3933720"/>
            <a:ext cx="2484360" cy="21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roup 1"/>
          <p:cNvGrpSpPr/>
          <p:nvPr/>
        </p:nvGrpSpPr>
        <p:grpSpPr>
          <a:xfrm>
            <a:off x="1614600" y="1554120"/>
            <a:ext cx="6989760" cy="5043600"/>
            <a:chOff x="1614600" y="1554120"/>
            <a:chExt cx="6989760" cy="5043600"/>
          </a:xfrm>
        </p:grpSpPr>
        <p:pic>
          <p:nvPicPr>
            <p:cNvPr id="715" name="Picture 4" descr=""/>
            <p:cNvPicPr/>
            <p:nvPr/>
          </p:nvPicPr>
          <p:blipFill>
            <a:blip r:embed="rId1"/>
            <a:stretch/>
          </p:blipFill>
          <p:spPr>
            <a:xfrm>
              <a:off x="1614600" y="1554120"/>
              <a:ext cx="6989760" cy="5043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"/>
            <p:cNvSpPr/>
            <p:nvPr/>
          </p:nvSpPr>
          <p:spPr>
            <a:xfrm>
              <a:off x="6732720" y="5899320"/>
              <a:ext cx="1655640" cy="369720"/>
            </a:xfrm>
            <a:prstGeom prst="rect">
              <a:avLst/>
            </a:prstGeom>
            <a:solidFill>
              <a:srgbClr val="cccc99"/>
            </a:solidFill>
            <a:ln w="25560">
              <a:solidFill>
                <a:srgbClr val="95956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3"/>
            <p:cNvSpPr/>
            <p:nvPr/>
          </p:nvSpPr>
          <p:spPr>
            <a:xfrm>
              <a:off x="6922800" y="5900040"/>
              <a:ext cx="127512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Fte.: AySA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18" name="CustomShape 4"/>
          <p:cNvSpPr/>
          <p:nvPr/>
        </p:nvSpPr>
        <p:spPr>
          <a:xfrm>
            <a:off x="1123560" y="449640"/>
            <a:ext cx="274860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DECANTADORES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84360" y="1628640"/>
            <a:ext cx="81356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La empresa encargada es AySA (Agua y Saneamientos Argentinos S.A.)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84360" y="189000"/>
            <a:ext cx="820872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 fontScale="55000"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3400" spc="-1" strike="noStrike">
                <a:solidFill>
                  <a:srgbClr val="330033"/>
                </a:solidFill>
                <a:latin typeface="Times New Roman"/>
                <a:ea typeface="Arial"/>
              </a:rPr>
              <a:t>Potabilización del Agua en la Ciudad de Bs. As. y 17 partidos del conurbano Bonaerense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93" descr="verImagen"/>
          <p:cNvPicPr/>
          <p:nvPr/>
        </p:nvPicPr>
        <p:blipFill>
          <a:blip r:embed="rId1"/>
          <a:stretch/>
        </p:blipFill>
        <p:spPr>
          <a:xfrm>
            <a:off x="3059280" y="2349360"/>
            <a:ext cx="2787480" cy="414972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826920" y="2276640"/>
            <a:ext cx="2013120" cy="17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9999"/>
                </a:solidFill>
                <a:latin typeface="Arial"/>
                <a:ea typeface="Arial"/>
              </a:rPr>
              <a:t>Región Norte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San Fernando 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San Martín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San Isidro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Tigre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Vicente López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757440" y="4292640"/>
            <a:ext cx="1945440" cy="17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66ccff"/>
                </a:solidFill>
                <a:latin typeface="Arial"/>
                <a:ea typeface="Arial"/>
              </a:rPr>
              <a:t>Región Oeste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Hurlingham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Ituzaingo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La Matanza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Morón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Tres de Febrero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6517440" y="2420640"/>
            <a:ext cx="197316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1" lang="es-ES" sz="1800" spc="-1" strike="noStrike">
                <a:solidFill>
                  <a:srgbClr val="003366"/>
                </a:solidFill>
                <a:latin typeface="Arial"/>
                <a:ea typeface="Arial"/>
              </a:rPr>
              <a:t>Región Sudeste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Lanús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Quilmes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Avellaneda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6445800" y="4437000"/>
            <a:ext cx="237672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Región Sudoeste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 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Almirante Brown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Esteban Echeverría 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Ezeiza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. Lomas de Zamora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826920" y="1628640"/>
            <a:ext cx="468000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6. 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Filtración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Existen 130 filtros que se encargan de retener las partículas que no fueron eliminadas en la etapa de decantación.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1" name="Picture 7" descr=""/>
          <p:cNvPicPr/>
          <p:nvPr/>
        </p:nvPicPr>
        <p:blipFill>
          <a:blip r:embed="rId1"/>
          <a:stretch/>
        </p:blipFill>
        <p:spPr>
          <a:xfrm>
            <a:off x="1203480" y="3357720"/>
            <a:ext cx="2879640" cy="2314440"/>
          </a:xfrm>
          <a:prstGeom prst="rect">
            <a:avLst/>
          </a:prstGeom>
          <a:ln>
            <a:noFill/>
          </a:ln>
        </p:spPr>
      </p:pic>
      <p:pic>
        <p:nvPicPr>
          <p:cNvPr id="722" name="MOV00277.mpg" descr=""/>
          <p:cNvPicPr/>
          <p:nvPr/>
        </p:nvPicPr>
        <p:blipFill>
          <a:blip r:embed="rId2"/>
          <a:stretch/>
        </p:blipFill>
        <p:spPr>
          <a:xfrm>
            <a:off x="6300720" y="1828800"/>
            <a:ext cx="2241720" cy="1528920"/>
          </a:xfrm>
          <a:prstGeom prst="rect">
            <a:avLst/>
          </a:prstGeom>
          <a:ln>
            <a:noFill/>
          </a:ln>
        </p:spPr>
      </p:pic>
      <p:sp>
        <p:nvSpPr>
          <p:cNvPr id="723" name="CustomShape 3"/>
          <p:cNvSpPr/>
          <p:nvPr/>
        </p:nvSpPr>
        <p:spPr>
          <a:xfrm>
            <a:off x="399960" y="5737320"/>
            <a:ext cx="853308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La filtración mediante lechos filtrantes se realiza cuando existe una gran cantidad de materias en suspensión que deben eliminarse.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4" name="Picture 4" descr=""/>
          <p:cNvPicPr/>
          <p:nvPr/>
        </p:nvPicPr>
        <p:blipFill>
          <a:blip r:embed="rId3"/>
          <a:stretch/>
        </p:blipFill>
        <p:spPr>
          <a:xfrm>
            <a:off x="5148360" y="3556080"/>
            <a:ext cx="2627280" cy="196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nodeType="clickEffect" fill="hold">
                      <p:stCondLst>
                        <p:cond delay="0"/>
                      </p:stCondLst>
                      <p:childTnLst>
                        <p:par>
                          <p:cTn id="17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afterEffect" fill="hold" presetClass="mediacall" presetID="1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78" dur="13584" fill="hold"/>
                                        <p:tgtEl>
                                          <p:spTgt spid="7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set>
                                <p:cBhvr>
                                  <p:cTn id="179" dur="1" fill="hold">
                                    <p:stCondLst>
                                      <p:cond evt="end">
                                        <p:tn val="177"/>
                                      </p:cond>
                                    </p:stCondLst>
                                  </p:cTn>
                                  <p:tgtEl>
                                    <p:spTgt spid="722"/>
                                  </p:tgtEl>
                                  <p:attrNameLst>
                                    <p:attrName>style.visibility</p:attrName>
                                  </p:attrNameLst>
                                </p:cBhvr>
                                <p:to>
                                  <p:strVal val="hidden"/>
                                </p:to>
                              </p:set>
                            </p:childTnLst>
                          </p:cTn>
                        </p:par>
                        <p:par>
                          <p:cTn id="180" nodeType="afterEffect" fill="hold">
                            <p:stCondLst>
                              <p:cond delay="13584"/>
                            </p:stCondLst>
                            <p:childTnLst>
                              <p:par>
                                <p:cTn id="181" nodeType="afterEffect" fill="hold" presetClass="entr" presetID="4" presetSubtype="3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 additive="repl">
                                        <p:cTn id="183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4" restart="whenNotActive" nodeType="interactiveSeq" fill="hold">
                <p:stCondLst>
                  <p:cond evt="onClick">
                    <p:tgtEl>
                      <p:spTgt spid="722"/>
                    </p:tgtEl>
                  </p:cond>
                </p:stCondLst>
                <p:childTnLst>
                  <p:par>
                    <p:cTn id="185" nodeType="clickEffect" fill="hold">
                      <p:stCondLst>
                        <p:cond evt="onClick">
                          <p:tgtEl>
                            <p:spTgt spid="722"/>
                          </p:tgtEl>
                        </p:cond>
                      </p:stCondLst>
                      <p:childTnLst>
                        <p:par>
                          <p:cTn id="18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mediacall" presetID="2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8" dur="1" fill="hold"/>
                                        <p:tgtEl>
                                          <p:spTgt spid="7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set>
                                <p:cBhvr>
                                  <p:cTn id="189" dur="1" fill="hold">
                                    <p:stCondLst>
                                      <p:cond evt="end">
                                        <p:tn val="187"/>
                                      </p:cond>
                                    </p:stCondLst>
                                  </p:cTn>
                                  <p:tgtEl>
                                    <p:spTgt spid="722"/>
                                  </p:tgtEl>
                                  <p:attrNameLst>
                                    <p:attrName>style.visibility</p:attrName>
                                  </p:attrNameLst>
                                </p:cBhvr>
                                <p:to>
                                  <p:strVal val="hidden"/>
                                </p:to>
                              </p:set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1117800" y="449640"/>
            <a:ext cx="494928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400" spc="-1" strike="noStrike">
                <a:solidFill>
                  <a:srgbClr val="006699"/>
                </a:solidFill>
                <a:latin typeface="Arial"/>
                <a:ea typeface="Arial"/>
              </a:rPr>
              <a:t>PROCESO DE POTABILIZACION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CustomShape 2"/>
          <p:cNvSpPr/>
          <p:nvPr/>
        </p:nvSpPr>
        <p:spPr>
          <a:xfrm>
            <a:off x="755640" y="1806480"/>
            <a:ext cx="5184720" cy="122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7. 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Cloración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Se utiliza para la desinfección del agua y la eliminación de bacterias.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Se puede utiliza Cl</a:t>
            </a:r>
            <a:r>
              <a:rPr b="1" lang="es-AR" sz="1800" spc="-1" strike="noStrike" baseline="-25000">
                <a:solidFill>
                  <a:srgbClr val="006699"/>
                </a:solidFill>
                <a:latin typeface="Arial"/>
                <a:ea typeface="Arial"/>
              </a:rPr>
              <a:t>2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, Cl</a:t>
            </a:r>
            <a:r>
              <a:rPr b="1" lang="es-AR" sz="1800" spc="-1" strike="noStrike" baseline="-25000">
                <a:solidFill>
                  <a:srgbClr val="006699"/>
                </a:solidFill>
                <a:latin typeface="Arial"/>
                <a:ea typeface="Arial"/>
              </a:rPr>
              <a:t>2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O, O</a:t>
            </a:r>
            <a:r>
              <a:rPr b="1" lang="es-AR" sz="1800" spc="-1" strike="noStrike" baseline="-25000">
                <a:solidFill>
                  <a:srgbClr val="006699"/>
                </a:solidFill>
                <a:latin typeface="Arial"/>
                <a:ea typeface="Arial"/>
              </a:rPr>
              <a:t>3</a:t>
            </a:r>
            <a:r>
              <a:rPr b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, 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684360" y="3430440"/>
            <a:ext cx="518472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8. 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Dosificación de cal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Se utiliza para ajustar el ph ya que en el proceso de coagulación se acidificó el agua.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8" name="Picture 7" descr="100_1905"/>
          <p:cNvPicPr/>
          <p:nvPr/>
        </p:nvPicPr>
        <p:blipFill>
          <a:blip r:embed="rId1"/>
          <a:stretch/>
        </p:blipFill>
        <p:spPr>
          <a:xfrm>
            <a:off x="6300720" y="1844640"/>
            <a:ext cx="2549520" cy="1913040"/>
          </a:xfrm>
          <a:prstGeom prst="rect">
            <a:avLst/>
          </a:prstGeom>
          <a:ln>
            <a:noFill/>
          </a:ln>
        </p:spPr>
      </p:pic>
      <p:sp>
        <p:nvSpPr>
          <p:cNvPr id="729" name="CustomShape 4"/>
          <p:cNvSpPr/>
          <p:nvPr/>
        </p:nvSpPr>
        <p:spPr>
          <a:xfrm>
            <a:off x="684360" y="5014800"/>
            <a:ext cx="518472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marL="342720" indent="-34272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ES" sz="1800" spc="-1" strike="noStrike">
                <a:solidFill>
                  <a:srgbClr val="006699"/>
                </a:solidFill>
                <a:latin typeface="Arial"/>
                <a:ea typeface="Arial"/>
              </a:rPr>
              <a:t>9. </a:t>
            </a:r>
            <a:r>
              <a:rPr b="1" i="1" lang="es-ES" sz="1800" spc="-1" strike="noStrike" u="sng">
                <a:solidFill>
                  <a:srgbClr val="006699"/>
                </a:solidFill>
                <a:uFillTx/>
                <a:latin typeface="Arial"/>
                <a:ea typeface="Arial"/>
              </a:rPr>
              <a:t> Distribución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      </a:t>
            </a:r>
            <a:r>
              <a:rPr b="1" i="1" lang="es-AR" sz="1800" spc="-1" strike="noStrike">
                <a:solidFill>
                  <a:srgbClr val="006699"/>
                </a:solidFill>
                <a:latin typeface="Arial"/>
                <a:ea typeface="Arial"/>
              </a:rPr>
              <a:t>El agua se distribuye a la red mediante cañerías subterráneas en donde circula por gravedad.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0" name="Picture 7" descr=""/>
          <p:cNvPicPr/>
          <p:nvPr/>
        </p:nvPicPr>
        <p:blipFill>
          <a:blip r:embed="rId2"/>
          <a:stretch/>
        </p:blipFill>
        <p:spPr>
          <a:xfrm>
            <a:off x="6156360" y="3986280"/>
            <a:ext cx="2363760" cy="177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nodeType="clickEffect" fill="hold">
                      <p:stCondLst>
                        <p:cond delay="0"/>
                      </p:stCondLst>
                      <p:childTnLst>
                        <p:par>
                          <p:cTn id="1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2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755640" y="333360"/>
            <a:ext cx="45370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800" spc="-1" strike="noStrike">
                <a:solidFill>
                  <a:srgbClr val="006699"/>
                </a:solidFill>
                <a:latin typeface="Arial"/>
                <a:ea typeface="Arial"/>
              </a:rPr>
              <a:t>Controles de calidad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755640" y="1700280"/>
            <a:ext cx="7848720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1800" spc="-1" strike="noStrike">
                <a:solidFill>
                  <a:srgbClr val="006699"/>
                </a:solidFill>
                <a:latin typeface="Arial"/>
                <a:ea typeface="Arial"/>
              </a:rPr>
              <a:t>Se efectúa el Monitoreo y Control de la Calidad del Agua en las distintas etapas del proceso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1587600" y="2462040"/>
            <a:ext cx="6248160" cy="41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En la Fuente (Río de la Plata)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Durante el Proceso de potabilización</a:t>
            </a:r>
            <a:br/>
            <a:br/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Agua Potabilizada a la Salida de Planta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En el sistema de Transporte</a:t>
            </a:r>
            <a:br/>
            <a:br/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En la canilla del Usuario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>
            <a:off x="900000" y="2997360"/>
            <a:ext cx="503280" cy="144360"/>
          </a:xfrm>
          <a:custGeom>
            <a:avLst/>
            <a:gdLst/>
            <a:ahLst/>
            <a:rect l="0" t="0" r="r" b="b"/>
            <a:pathLst>
              <a:path w="1400" h="402">
                <a:moveTo>
                  <a:pt x="0" y="100"/>
                </a:moveTo>
                <a:lnTo>
                  <a:pt x="1198" y="100"/>
                </a:lnTo>
                <a:lnTo>
                  <a:pt x="1198" y="0"/>
                </a:lnTo>
                <a:lnTo>
                  <a:pt x="1399" y="200"/>
                </a:lnTo>
                <a:lnTo>
                  <a:pt x="1198" y="401"/>
                </a:lnTo>
                <a:lnTo>
                  <a:pt x="1198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5"/>
          <p:cNvSpPr/>
          <p:nvPr/>
        </p:nvSpPr>
        <p:spPr>
          <a:xfrm>
            <a:off x="900000" y="3716280"/>
            <a:ext cx="503280" cy="144360"/>
          </a:xfrm>
          <a:custGeom>
            <a:avLst/>
            <a:gdLst/>
            <a:ahLst/>
            <a:rect l="0" t="0" r="r" b="b"/>
            <a:pathLst>
              <a:path w="1400" h="402">
                <a:moveTo>
                  <a:pt x="0" y="100"/>
                </a:moveTo>
                <a:lnTo>
                  <a:pt x="1198" y="100"/>
                </a:lnTo>
                <a:lnTo>
                  <a:pt x="1198" y="0"/>
                </a:lnTo>
                <a:lnTo>
                  <a:pt x="1399" y="200"/>
                </a:lnTo>
                <a:lnTo>
                  <a:pt x="1198" y="401"/>
                </a:lnTo>
                <a:lnTo>
                  <a:pt x="1198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6"/>
          <p:cNvSpPr/>
          <p:nvPr/>
        </p:nvSpPr>
        <p:spPr>
          <a:xfrm>
            <a:off x="852480" y="4514760"/>
            <a:ext cx="504720" cy="144720"/>
          </a:xfrm>
          <a:custGeom>
            <a:avLst/>
            <a:gdLst/>
            <a:ahLst/>
            <a:rect l="0" t="0" r="r" b="b"/>
            <a:pathLst>
              <a:path w="1404" h="404">
                <a:moveTo>
                  <a:pt x="0" y="100"/>
                </a:moveTo>
                <a:lnTo>
                  <a:pt x="1202" y="100"/>
                </a:lnTo>
                <a:lnTo>
                  <a:pt x="1202" y="0"/>
                </a:lnTo>
                <a:lnTo>
                  <a:pt x="1403" y="201"/>
                </a:lnTo>
                <a:lnTo>
                  <a:pt x="1202" y="403"/>
                </a:lnTo>
                <a:lnTo>
                  <a:pt x="1202" y="302"/>
                </a:lnTo>
                <a:lnTo>
                  <a:pt x="0" y="302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7"/>
          <p:cNvSpPr/>
          <p:nvPr/>
        </p:nvSpPr>
        <p:spPr>
          <a:xfrm>
            <a:off x="852480" y="5229360"/>
            <a:ext cx="504720" cy="144360"/>
          </a:xfrm>
          <a:custGeom>
            <a:avLst/>
            <a:gdLst/>
            <a:ahLst/>
            <a:rect l="0" t="0" r="r" b="b"/>
            <a:pathLst>
              <a:path w="1404" h="402">
                <a:moveTo>
                  <a:pt x="0" y="100"/>
                </a:moveTo>
                <a:lnTo>
                  <a:pt x="1202" y="100"/>
                </a:lnTo>
                <a:lnTo>
                  <a:pt x="1202" y="0"/>
                </a:lnTo>
                <a:lnTo>
                  <a:pt x="1403" y="200"/>
                </a:lnTo>
                <a:lnTo>
                  <a:pt x="1202" y="401"/>
                </a:lnTo>
                <a:lnTo>
                  <a:pt x="1202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8"/>
          <p:cNvSpPr/>
          <p:nvPr/>
        </p:nvSpPr>
        <p:spPr>
          <a:xfrm>
            <a:off x="852480" y="5950080"/>
            <a:ext cx="504720" cy="142920"/>
          </a:xfrm>
          <a:custGeom>
            <a:avLst/>
            <a:gdLst/>
            <a:ahLst/>
            <a:rect l="0" t="0" r="r" b="b"/>
            <a:pathLst>
              <a:path w="1404" h="399">
                <a:moveTo>
                  <a:pt x="0" y="99"/>
                </a:moveTo>
                <a:lnTo>
                  <a:pt x="1204" y="99"/>
                </a:lnTo>
                <a:lnTo>
                  <a:pt x="1204" y="0"/>
                </a:lnTo>
                <a:lnTo>
                  <a:pt x="1403" y="199"/>
                </a:lnTo>
                <a:lnTo>
                  <a:pt x="1204" y="398"/>
                </a:lnTo>
                <a:lnTo>
                  <a:pt x="1204" y="298"/>
                </a:lnTo>
                <a:lnTo>
                  <a:pt x="0" y="298"/>
                </a:lnTo>
                <a:lnTo>
                  <a:pt x="0" y="99"/>
                </a:lnTo>
              </a:path>
            </a:pathLst>
          </a:custGeom>
          <a:solidFill>
            <a:srgbClr val="ad0000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250920" y="82440"/>
            <a:ext cx="457200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just">
              <a:spcBef>
                <a:spcPts val="5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Monitoreo - Topkapi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0" name="Picture 11" descr="_DCS0220"/>
          <p:cNvPicPr/>
          <p:nvPr/>
        </p:nvPicPr>
        <p:blipFill>
          <a:blip r:embed="rId1"/>
          <a:stretch/>
        </p:blipFill>
        <p:spPr>
          <a:xfrm>
            <a:off x="0" y="863640"/>
            <a:ext cx="9144000" cy="6021360"/>
          </a:xfrm>
          <a:prstGeom prst="rect">
            <a:avLst/>
          </a:prstGeom>
          <a:ln>
            <a:noFill/>
          </a:ln>
        </p:spPr>
      </p:pic>
      <p:sp>
        <p:nvSpPr>
          <p:cNvPr id="741" name="CustomShape 2"/>
          <p:cNvSpPr/>
          <p:nvPr/>
        </p:nvSpPr>
        <p:spPr>
          <a:xfrm>
            <a:off x="6922800" y="590004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cccc99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nodeType="clickEffect" fill="hold">
                      <p:stCondLst>
                        <p:cond delay="0"/>
                      </p:stCondLst>
                      <p:childTnLst>
                        <p:par>
                          <p:cTn id="2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afterEffect" fill="hold" presetClass="entr" presetID="13" presetSubtype="16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03" dur="2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Picture 12" descr="_DCS0125"/>
          <p:cNvPicPr/>
          <p:nvPr/>
        </p:nvPicPr>
        <p:blipFill>
          <a:blip r:embed="rId1"/>
          <a:stretch/>
        </p:blipFill>
        <p:spPr>
          <a:xfrm>
            <a:off x="36360" y="247680"/>
            <a:ext cx="9144000" cy="6021360"/>
          </a:xfrm>
          <a:prstGeom prst="rect">
            <a:avLst/>
          </a:prstGeom>
          <a:ln>
            <a:noFill/>
          </a:ln>
        </p:spPr>
      </p:pic>
      <p:sp>
        <p:nvSpPr>
          <p:cNvPr id="743" name="CustomShape 1"/>
          <p:cNvSpPr/>
          <p:nvPr/>
        </p:nvSpPr>
        <p:spPr>
          <a:xfrm>
            <a:off x="6922800" y="590004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cccc99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nodeType="clickEffect" fill="hold">
                      <p:stCondLst>
                        <p:cond delay="0"/>
                      </p:stCondLst>
                      <p:childTnLst>
                        <p:par>
                          <p:cTn id="2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afterEffect" fill="hold" presetClass="entr" presetID="13" presetSubtype="16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10" dur="2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547640" y="2276640"/>
            <a:ext cx="609624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MX" sz="2400" spc="-1" strike="noStrike">
                <a:solidFill>
                  <a:srgbClr val="ffff00"/>
                </a:solidFill>
                <a:latin typeface="Arial"/>
                <a:ea typeface="Arial"/>
              </a:rPr>
              <a:t>CONTROL DE CALIDAD DE AGUA CRUDA, EN PROCESO Y POTABILIZADA.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1403280" y="4653000"/>
            <a:ext cx="557856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MX" sz="2400" spc="-1" strike="noStrike">
                <a:solidFill>
                  <a:srgbClr val="ffff00"/>
                </a:solidFill>
                <a:latin typeface="Arial"/>
                <a:ea typeface="Arial"/>
              </a:rPr>
              <a:t>DOSIFICACIÓN DE INSUMOS QUÍMICOS PARA LA POTABILIZACIÓN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6" name="Picture 13" descr="_DCS0216"/>
          <p:cNvPicPr/>
          <p:nvPr/>
        </p:nvPicPr>
        <p:blipFill>
          <a:blip r:embed="rId1"/>
          <a:stretch/>
        </p:blipFill>
        <p:spPr>
          <a:xfrm>
            <a:off x="-115920" y="738360"/>
            <a:ext cx="9375840" cy="6252840"/>
          </a:xfrm>
          <a:prstGeom prst="rect">
            <a:avLst/>
          </a:prstGeom>
          <a:ln>
            <a:noFill/>
          </a:ln>
        </p:spPr>
      </p:pic>
      <p:sp>
        <p:nvSpPr>
          <p:cNvPr id="747" name="CustomShape 3"/>
          <p:cNvSpPr/>
          <p:nvPr/>
        </p:nvSpPr>
        <p:spPr>
          <a:xfrm>
            <a:off x="7380360" y="6404040"/>
            <a:ext cx="12952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AR" sz="1000" spc="-1" strike="noStrike">
                <a:solidFill>
                  <a:srgbClr val="ffffe1"/>
                </a:solidFill>
                <a:latin typeface="Arial"/>
                <a:ea typeface="Arial"/>
              </a:rPr>
              <a:t>CONTOL CONTRALIZADO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CustomShape 4"/>
          <p:cNvSpPr/>
          <p:nvPr/>
        </p:nvSpPr>
        <p:spPr>
          <a:xfrm>
            <a:off x="-2520" y="65221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ffffe1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CustomShape 5"/>
          <p:cNvSpPr/>
          <p:nvPr/>
        </p:nvSpPr>
        <p:spPr>
          <a:xfrm>
            <a:off x="250920" y="82440"/>
            <a:ext cx="4572000" cy="45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just">
              <a:spcBef>
                <a:spcPts val="5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_tradnl" sz="2400" spc="-1" strike="noStrike">
                <a:solidFill>
                  <a:srgbClr val="006699"/>
                </a:solidFill>
                <a:latin typeface="Arial"/>
                <a:ea typeface="Arial"/>
              </a:rPr>
              <a:t>Monitoreo - Topkapi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nodeType="clickEffect" fill="hold">
                      <p:stCondLst>
                        <p:cond delay="0"/>
                      </p:stCondLst>
                      <p:childTnLst>
                        <p:par>
                          <p:cTn id="2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afterEffect" fill="hold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220" nodeType="afterEffect" fill="hold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225" nodeType="afterEffect" fill="hold" presetClass="entr" presetID="13" presetSubtype="16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27" dur="2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icture 81" descr="Subir al comienzo de la página"/>
          <p:cNvPicPr/>
          <p:nvPr/>
        </p:nvPicPr>
        <p:blipFill>
          <a:blip r:embed="rId1"/>
          <a:stretch/>
        </p:blipFill>
        <p:spPr>
          <a:xfrm>
            <a:off x="155520" y="4735440"/>
            <a:ext cx="152280" cy="152640"/>
          </a:xfrm>
          <a:prstGeom prst="rect">
            <a:avLst/>
          </a:prstGeom>
          <a:ln>
            <a:noFill/>
          </a:ln>
        </p:spPr>
      </p:pic>
      <p:sp>
        <p:nvSpPr>
          <p:cNvPr id="751" name="CustomShape 1"/>
          <p:cNvSpPr/>
          <p:nvPr/>
        </p:nvSpPr>
        <p:spPr>
          <a:xfrm>
            <a:off x="1028880" y="735480"/>
            <a:ext cx="394956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2000" spc="-1" strike="noStrike">
                <a:solidFill>
                  <a:srgbClr val="333333"/>
                </a:solidFill>
                <a:latin typeface="Verdana"/>
                <a:ea typeface="Arial"/>
              </a:rPr>
              <a:t>Proceso de Potabilización </a:t>
            </a:r>
            <a:br/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Planta Gral. Belgrano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CustomShape 2"/>
          <p:cNvSpPr/>
          <p:nvPr/>
        </p:nvSpPr>
        <p:spPr>
          <a:xfrm>
            <a:off x="0" y="1800360"/>
            <a:ext cx="5411880" cy="93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53" name="Picture 100" descr="verImagen"/>
          <p:cNvPicPr/>
          <p:nvPr/>
        </p:nvPicPr>
        <p:blipFill>
          <a:blip r:embed="rId2"/>
          <a:stretch/>
        </p:blipFill>
        <p:spPr>
          <a:xfrm>
            <a:off x="1258920" y="2181240"/>
            <a:ext cx="7345440" cy="414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84360" y="189000"/>
            <a:ext cx="820872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3400" spc="-1" strike="noStrike">
                <a:solidFill>
                  <a:srgbClr val="330033"/>
                </a:solidFill>
                <a:latin typeface="Times New Roman"/>
                <a:ea typeface="Arial"/>
              </a:rPr>
              <a:t>Red de Distribución de AySA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5" name="Object 2"/>
          <p:cNvGraphicFramePr/>
          <p:nvPr/>
        </p:nvGraphicFramePr>
        <p:xfrm>
          <a:off x="1187280" y="2060640"/>
          <a:ext cx="7417080" cy="377964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116" name="5 Objeto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187280" y="2060640"/>
                    <a:ext cx="7417080" cy="37796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117" name="CustomShape 3"/>
          <p:cNvSpPr/>
          <p:nvPr/>
        </p:nvSpPr>
        <p:spPr>
          <a:xfrm>
            <a:off x="8317080" y="2060640"/>
            <a:ext cx="358560" cy="3744720"/>
          </a:xfrm>
          <a:prstGeom prst="rect">
            <a:avLst/>
          </a:prstGeom>
          <a:solidFill>
            <a:srgbClr val="cccc99"/>
          </a:solidFill>
          <a:ln w="25560">
            <a:solidFill>
              <a:srgbClr val="9595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1258560" y="6021360"/>
            <a:ext cx="125964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Fte.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42920" y="189000"/>
            <a:ext cx="576108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4200" spc="-1" strike="noStrike">
                <a:solidFill>
                  <a:srgbClr val="330033"/>
                </a:solidFill>
                <a:latin typeface="Times New Roman"/>
                <a:ea typeface="Arial"/>
              </a:rPr>
              <a:t>Agua Potable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0" y="2746440"/>
            <a:ext cx="9144000" cy="36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0" y="2746440"/>
            <a:ext cx="5851440" cy="36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0" y="2746440"/>
            <a:ext cx="3292560" cy="36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0" y="2746440"/>
            <a:ext cx="9144000" cy="36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4" name="Table 6"/>
          <p:cNvGraphicFramePr/>
          <p:nvPr/>
        </p:nvGraphicFramePr>
        <p:xfrm>
          <a:off x="9360" y="2755800"/>
          <a:ext cx="208080" cy="457200"/>
        </p:xfrm>
        <a:graphic>
          <a:graphicData uri="http://schemas.openxmlformats.org/drawingml/2006/table">
            <a:tbl>
              <a:tblPr/>
              <a:tblGrid>
                <a:gridCol w="218880"/>
              </a:tblGrid>
              <a:tr h="459720">
                <a:tc>
                  <a:tcPr marL="91440" marR="91440"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Table 7"/>
          <p:cNvGraphicFramePr/>
          <p:nvPr/>
        </p:nvGraphicFramePr>
        <p:xfrm>
          <a:off x="0" y="1890720"/>
          <a:ext cx="9144000" cy="45720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459720">
                <a:tc>
                  <a:tcPr marL="90000" marR="90000">
                    <a:noFill/>
                  </a:tcPr>
                </a:tc>
              </a:tr>
            </a:tbl>
          </a:graphicData>
        </a:graphic>
      </p:graphicFrame>
      <p:sp>
        <p:nvSpPr>
          <p:cNvPr id="126" name="CustomShape 8"/>
          <p:cNvSpPr/>
          <p:nvPr/>
        </p:nvSpPr>
        <p:spPr>
          <a:xfrm>
            <a:off x="0" y="3278160"/>
            <a:ext cx="9144000" cy="36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7" name="Table 9"/>
          <p:cNvGraphicFramePr/>
          <p:nvPr/>
        </p:nvGraphicFramePr>
        <p:xfrm>
          <a:off x="1116000" y="1916280"/>
          <a:ext cx="6335640" cy="365040"/>
        </p:xfrm>
        <a:graphic>
          <a:graphicData uri="http://schemas.openxmlformats.org/drawingml/2006/table">
            <a:tbl>
              <a:tblPr/>
              <a:tblGrid>
                <a:gridCol w="4054320"/>
                <a:gridCol w="2281320"/>
              </a:tblGrid>
              <a:tr h="365040">
                <a:tc>
                  <a:txBody>
                    <a:bodyPr lIns="90000" rIns="90000" tIns="45360" bIns="45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1800" spc="-1" strike="noStrike">
                          <a:solidFill>
                            <a:srgbClr val="000000"/>
                          </a:solidFill>
                          <a:latin typeface="Verdana"/>
                          <a:ea typeface="Times New Roman"/>
                        </a:rPr>
                        <a:t>Población abastecida: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solidFill>
                      <a:srgbClr val="f4f4f4"/>
                    </a:solidFill>
                  </a:tcPr>
                </a:tc>
                <a:tc>
                  <a:txBody>
                    <a:bodyPr lIns="90000" rIns="90000" tIns="45360" bIns="45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1800" spc="-1" strike="noStrike">
                          <a:solidFill>
                            <a:srgbClr val="000000"/>
                          </a:solidFill>
                          <a:latin typeface="Verdana"/>
                          <a:ea typeface="Times New Roman"/>
                        </a:rPr>
                        <a:t>7.835.355 hab.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28" name="CustomShape 10"/>
          <p:cNvSpPr/>
          <p:nvPr/>
        </p:nvSpPr>
        <p:spPr>
          <a:xfrm>
            <a:off x="1123560" y="2564640"/>
            <a:ext cx="68742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Longitud de la red de distribución de agua potable : 16.942,63 km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0" y="3138480"/>
            <a:ext cx="9144000" cy="36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2"/>
          <p:cNvSpPr/>
          <p:nvPr/>
        </p:nvSpPr>
        <p:spPr>
          <a:xfrm>
            <a:off x="1047240" y="4292640"/>
            <a:ext cx="26010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Plantas potabilizadoras: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3712680" y="3763800"/>
            <a:ext cx="431532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Gral. San Martín, en Palermo</a:t>
            </a:r>
            <a:br/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Gral. Belgrano, en el partido de Quilmes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/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Dique Luján, en el partido de Tigre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3652920" y="3763800"/>
            <a:ext cx="55440" cy="1465560"/>
          </a:xfrm>
          <a:custGeom>
            <a:avLst/>
            <a:gdLst/>
            <a:ahLst/>
            <a:rect l="0" t="0" r="r" b="b"/>
            <a:pathLst>
              <a:path w="156" h="4073">
                <a:moveTo>
                  <a:pt x="155" y="0"/>
                </a:moveTo>
                <a:cubicBezTo>
                  <a:pt x="116" y="0"/>
                  <a:pt x="77" y="6"/>
                  <a:pt x="77" y="12"/>
                </a:cubicBezTo>
                <a:lnTo>
                  <a:pt x="77" y="2023"/>
                </a:lnTo>
                <a:cubicBezTo>
                  <a:pt x="77" y="2029"/>
                  <a:pt x="38" y="2036"/>
                  <a:pt x="0" y="2036"/>
                </a:cubicBezTo>
                <a:cubicBezTo>
                  <a:pt x="38" y="2036"/>
                  <a:pt x="77" y="2042"/>
                  <a:pt x="77" y="2048"/>
                </a:cubicBezTo>
                <a:lnTo>
                  <a:pt x="77" y="4059"/>
                </a:lnTo>
                <a:cubicBezTo>
                  <a:pt x="77" y="4065"/>
                  <a:pt x="116" y="4072"/>
                  <a:pt x="155" y="4072"/>
                </a:cubicBezTo>
              </a:path>
            </a:pathLst>
          </a:custGeom>
          <a:solidFill>
            <a:srgbClr val="ad0000"/>
          </a:solidFill>
          <a:ln w="9360">
            <a:solidFill>
              <a:srgbClr val="c9c994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1763640" y="1773360"/>
            <a:ext cx="6624720" cy="4971960"/>
            <a:chOff x="1763640" y="1773360"/>
            <a:chExt cx="6624720" cy="4971960"/>
          </a:xfrm>
        </p:grpSpPr>
        <p:pic>
          <p:nvPicPr>
            <p:cNvPr id="134" name="Picture 2" descr="cortebsas-landsat5-dic97"/>
            <p:cNvPicPr/>
            <p:nvPr/>
          </p:nvPicPr>
          <p:blipFill>
            <a:blip r:embed="rId1"/>
            <a:stretch/>
          </p:blipFill>
          <p:spPr>
            <a:xfrm>
              <a:off x="1763640" y="1773360"/>
              <a:ext cx="6624720" cy="497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2"/>
            <p:cNvSpPr/>
            <p:nvPr/>
          </p:nvSpPr>
          <p:spPr>
            <a:xfrm>
              <a:off x="4186080" y="4116240"/>
              <a:ext cx="200808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Planta San Mart</a:t>
              </a:r>
              <a:r>
                <a:rPr b="0" lang="es-ES" sz="1800" spc="-1" strike="noStrike">
                  <a:solidFill>
                    <a:srgbClr val="000000"/>
                  </a:solidFill>
                  <a:latin typeface="Tahoma"/>
                  <a:ea typeface="Arial"/>
                </a:rPr>
                <a:t>í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CustomShape 3"/>
            <p:cNvSpPr/>
            <p:nvPr/>
          </p:nvSpPr>
          <p:spPr>
            <a:xfrm>
              <a:off x="5583960" y="4730400"/>
              <a:ext cx="180216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Planta Belgrano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CustomShape 4"/>
            <p:cNvSpPr/>
            <p:nvPr/>
          </p:nvSpPr>
          <p:spPr>
            <a:xfrm>
              <a:off x="4562280" y="4444920"/>
              <a:ext cx="228600" cy="163440"/>
            </a:xfrm>
            <a:custGeom>
              <a:avLst/>
              <a:gdLst/>
              <a:ahLst/>
              <a:rect l="l" t="t" r="r" b="b"/>
              <a:pathLst>
                <a:path w="288239" h="215179">
                  <a:moveTo>
                    <a:pt x="0" y="82191"/>
                  </a:moveTo>
                  <a:lnTo>
                    <a:pt x="110098" y="82192"/>
                  </a:lnTo>
                  <a:lnTo>
                    <a:pt x="144120" y="0"/>
                  </a:lnTo>
                  <a:lnTo>
                    <a:pt x="178141" y="82192"/>
                  </a:lnTo>
                  <a:lnTo>
                    <a:pt x="288239" y="82191"/>
                  </a:lnTo>
                  <a:lnTo>
                    <a:pt x="199167" y="132988"/>
                  </a:lnTo>
                  <a:lnTo>
                    <a:pt x="233190" y="215179"/>
                  </a:lnTo>
                  <a:lnTo>
                    <a:pt x="144120" y="164382"/>
                  </a:lnTo>
                  <a:lnTo>
                    <a:pt x="55049" y="215179"/>
                  </a:lnTo>
                  <a:lnTo>
                    <a:pt x="89072" y="132988"/>
                  </a:lnTo>
                  <a:lnTo>
                    <a:pt x="0" y="82191"/>
                  </a:lnTo>
                  <a:close/>
                </a:path>
              </a:pathLst>
            </a:custGeom>
            <a:solidFill>
              <a:srgbClr val="ad0000"/>
            </a:solidFill>
            <a:ln w="25560">
              <a:solidFill>
                <a:srgbClr val="95956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5"/>
            <p:cNvSpPr/>
            <p:nvPr/>
          </p:nvSpPr>
          <p:spPr>
            <a:xfrm>
              <a:off x="5646600" y="5046840"/>
              <a:ext cx="228600" cy="163440"/>
            </a:xfrm>
            <a:custGeom>
              <a:avLst/>
              <a:gdLst/>
              <a:ahLst/>
              <a:rect l="l" t="t" r="r" b="b"/>
              <a:pathLst>
                <a:path w="288239" h="215178">
                  <a:moveTo>
                    <a:pt x="0" y="82191"/>
                  </a:moveTo>
                  <a:lnTo>
                    <a:pt x="110098" y="82191"/>
                  </a:lnTo>
                  <a:lnTo>
                    <a:pt x="144120" y="0"/>
                  </a:lnTo>
                  <a:lnTo>
                    <a:pt x="178141" y="82191"/>
                  </a:lnTo>
                  <a:lnTo>
                    <a:pt x="288239" y="82191"/>
                  </a:lnTo>
                  <a:lnTo>
                    <a:pt x="199167" y="132987"/>
                  </a:lnTo>
                  <a:lnTo>
                    <a:pt x="233190" y="215178"/>
                  </a:lnTo>
                  <a:lnTo>
                    <a:pt x="144120" y="164381"/>
                  </a:lnTo>
                  <a:lnTo>
                    <a:pt x="55049" y="215178"/>
                  </a:lnTo>
                  <a:lnTo>
                    <a:pt x="89072" y="132987"/>
                  </a:lnTo>
                  <a:lnTo>
                    <a:pt x="0" y="82191"/>
                  </a:lnTo>
                  <a:close/>
                </a:path>
              </a:pathLst>
            </a:custGeom>
            <a:solidFill>
              <a:srgbClr val="ad0000"/>
            </a:solidFill>
            <a:ln w="25560">
              <a:solidFill>
                <a:srgbClr val="95956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CustomShape 6"/>
          <p:cNvSpPr/>
          <p:nvPr/>
        </p:nvSpPr>
        <p:spPr>
          <a:xfrm>
            <a:off x="684360" y="189000"/>
            <a:ext cx="820872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ES" sz="3400" spc="-1" strike="noStrike">
                <a:solidFill>
                  <a:srgbClr val="330033"/>
                </a:solidFill>
                <a:latin typeface="Times New Roman"/>
                <a:ea typeface="Arial"/>
              </a:rPr>
              <a:t>Ubicación de las plantas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800" y="1668240"/>
            <a:ext cx="18072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/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1" name="Table 2"/>
          <p:cNvGraphicFramePr/>
          <p:nvPr/>
        </p:nvGraphicFramePr>
        <p:xfrm>
          <a:off x="0" y="2127240"/>
          <a:ext cx="9144000" cy="36504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365040">
                <a:tc>
                  <a:txBody>
                    <a:bodyPr lIns="90000" rIns="90000" tIns="45360" bIns="45360">
                      <a:noAutofit/>
                    </a:bodyPr>
                    <a:p>
                      <a:pPr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graphicFrame>
        <p:nvGraphicFramePr>
          <p:cNvPr id="142" name="Table 3"/>
          <p:cNvGraphicFramePr/>
          <p:nvPr/>
        </p:nvGraphicFramePr>
        <p:xfrm>
          <a:off x="900000" y="476280"/>
          <a:ext cx="6048360" cy="396720"/>
        </p:xfrm>
        <a:graphic>
          <a:graphicData uri="http://schemas.openxmlformats.org/drawingml/2006/table">
            <a:tbl>
              <a:tblPr/>
              <a:tblGrid>
                <a:gridCol w="6048360"/>
              </a:tblGrid>
              <a:tr h="39672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2000" spc="-1" strike="noStrike">
                          <a:solidFill>
                            <a:srgbClr val="666666"/>
                          </a:solidFill>
                          <a:latin typeface="Verdana"/>
                        </a:rPr>
                        <a:t>Planta potabilizadora Gral. San Martín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pic>
        <p:nvPicPr>
          <p:cNvPr id="143" name="Picture 22" descr="verImagen"/>
          <p:cNvPicPr/>
          <p:nvPr/>
        </p:nvPicPr>
        <p:blipFill>
          <a:blip r:embed="rId1"/>
          <a:stretch/>
        </p:blipFill>
        <p:spPr>
          <a:xfrm>
            <a:off x="1187280" y="1628640"/>
            <a:ext cx="4321440" cy="1870200"/>
          </a:xfrm>
          <a:prstGeom prst="rect">
            <a:avLst/>
          </a:prstGeom>
          <a:ln>
            <a:noFill/>
          </a:ln>
        </p:spPr>
      </p:pic>
      <p:pic>
        <p:nvPicPr>
          <p:cNvPr id="144" name="Picture 39" descr="verImagen"/>
          <p:cNvPicPr/>
          <p:nvPr/>
        </p:nvPicPr>
        <p:blipFill>
          <a:blip r:embed="rId2"/>
          <a:stretch/>
        </p:blipFill>
        <p:spPr>
          <a:xfrm>
            <a:off x="2987640" y="3860640"/>
            <a:ext cx="6156360" cy="2509920"/>
          </a:xfrm>
          <a:prstGeom prst="rect">
            <a:avLst/>
          </a:prstGeom>
          <a:ln>
            <a:noFill/>
          </a:ln>
        </p:spPr>
      </p:pic>
      <p:sp>
        <p:nvSpPr>
          <p:cNvPr id="145" name="CustomShape 4"/>
          <p:cNvSpPr/>
          <p:nvPr/>
        </p:nvSpPr>
        <p:spPr>
          <a:xfrm>
            <a:off x="5663160" y="1988640"/>
            <a:ext cx="3475440" cy="91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Fue inaugurada en el año 1913.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Está ubicada en el barrio 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Palermo.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154440" y="5013000"/>
            <a:ext cx="282780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Capacidad producción de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3.100.000 m</a:t>
            </a:r>
            <a:r>
              <a:rPr b="0" lang="es-E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/día.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Ocupa una superficie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de 28,7 hectáreas.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SM - Tomas2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148" name="Group 1"/>
          <p:cNvGrpSpPr/>
          <p:nvPr/>
        </p:nvGrpSpPr>
        <p:grpSpPr>
          <a:xfrm>
            <a:off x="3378240" y="5245200"/>
            <a:ext cx="3717360" cy="1275840"/>
            <a:chOff x="3378240" y="5245200"/>
            <a:chExt cx="3717360" cy="1275840"/>
          </a:xfrm>
        </p:grpSpPr>
        <p:sp>
          <p:nvSpPr>
            <p:cNvPr id="149" name="Line 2"/>
            <p:cNvSpPr/>
            <p:nvPr/>
          </p:nvSpPr>
          <p:spPr>
            <a:xfrm>
              <a:off x="3378240" y="6118200"/>
              <a:ext cx="3548520" cy="40284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Line 3"/>
            <p:cNvSpPr/>
            <p:nvPr/>
          </p:nvSpPr>
          <p:spPr>
            <a:xfrm flipV="1">
              <a:off x="6926760" y="5312160"/>
              <a:ext cx="168840" cy="120888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Line 4"/>
            <p:cNvSpPr/>
            <p:nvPr/>
          </p:nvSpPr>
          <p:spPr>
            <a:xfrm flipH="1" flipV="1">
              <a:off x="5996880" y="5245200"/>
              <a:ext cx="1098360" cy="6696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Line 5"/>
            <p:cNvSpPr/>
            <p:nvPr/>
          </p:nvSpPr>
          <p:spPr>
            <a:xfrm flipH="1">
              <a:off x="5152320" y="5245200"/>
              <a:ext cx="844560" cy="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Line 6"/>
            <p:cNvSpPr/>
            <p:nvPr/>
          </p:nvSpPr>
          <p:spPr>
            <a:xfrm flipH="1">
              <a:off x="3715920" y="5245200"/>
              <a:ext cx="1436400" cy="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Line 7"/>
            <p:cNvSpPr/>
            <p:nvPr/>
          </p:nvSpPr>
          <p:spPr>
            <a:xfrm flipH="1">
              <a:off x="3378240" y="5245200"/>
              <a:ext cx="337680" cy="873000"/>
            </a:xfrm>
            <a:prstGeom prst="line">
              <a:avLst/>
            </a:prstGeom>
            <a:ln w="3168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" name="CustomShape 8"/>
          <p:cNvSpPr/>
          <p:nvPr/>
        </p:nvSpPr>
        <p:spPr>
          <a:xfrm>
            <a:off x="5575320" y="538200"/>
            <a:ext cx="254160" cy="201600"/>
          </a:xfrm>
          <a:prstGeom prst="ellipse">
            <a:avLst/>
          </a:prstGeom>
          <a:solidFill>
            <a:srgbClr val="ffff00">
              <a:alpha val="50000"/>
            </a:srgbClr>
          </a:solidFill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9"/>
          <p:cNvSpPr/>
          <p:nvPr/>
        </p:nvSpPr>
        <p:spPr>
          <a:xfrm>
            <a:off x="5321160" y="1949400"/>
            <a:ext cx="254160" cy="201600"/>
          </a:xfrm>
          <a:prstGeom prst="ellipse">
            <a:avLst/>
          </a:prstGeom>
          <a:solidFill>
            <a:srgbClr val="ffff00">
              <a:alpha val="50000"/>
            </a:srgbClr>
          </a:solidFill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7" name="Group 10"/>
          <p:cNvGrpSpPr/>
          <p:nvPr/>
        </p:nvGrpSpPr>
        <p:grpSpPr>
          <a:xfrm>
            <a:off x="506520" y="5311800"/>
            <a:ext cx="2957040" cy="642600"/>
            <a:chOff x="506520" y="5311800"/>
            <a:chExt cx="2957040" cy="642600"/>
          </a:xfrm>
        </p:grpSpPr>
        <p:sp>
          <p:nvSpPr>
            <p:cNvPr id="158" name="CustomShape 11"/>
            <p:cNvSpPr/>
            <p:nvPr/>
          </p:nvSpPr>
          <p:spPr>
            <a:xfrm>
              <a:off x="506520" y="5311800"/>
              <a:ext cx="2196720" cy="64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123"/>
                </a:spcBef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s-ES" sz="1800" spc="-1" strike="noStrike">
                  <a:solidFill>
                    <a:srgbClr val="ffff00"/>
                  </a:solidFill>
                  <a:latin typeface="Tahoma"/>
                  <a:ea typeface="Arial"/>
                </a:rPr>
                <a:t>Planta San Martín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9" name="Line 12"/>
            <p:cNvSpPr/>
            <p:nvPr/>
          </p:nvSpPr>
          <p:spPr>
            <a:xfrm>
              <a:off x="2703240" y="5446080"/>
              <a:ext cx="760320" cy="268920"/>
            </a:xfrm>
            <a:prstGeom prst="line">
              <a:avLst/>
            </a:prstGeom>
            <a:ln w="9360">
              <a:solidFill>
                <a:srgbClr val="ffff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" name="Group 13"/>
          <p:cNvGrpSpPr/>
          <p:nvPr/>
        </p:nvGrpSpPr>
        <p:grpSpPr>
          <a:xfrm>
            <a:off x="1943280" y="672840"/>
            <a:ext cx="3632040" cy="1276560"/>
            <a:chOff x="1943280" y="672840"/>
            <a:chExt cx="3632040" cy="1276560"/>
          </a:xfrm>
        </p:grpSpPr>
        <p:sp>
          <p:nvSpPr>
            <p:cNvPr id="161" name="CustomShape 14"/>
            <p:cNvSpPr/>
            <p:nvPr/>
          </p:nvSpPr>
          <p:spPr>
            <a:xfrm>
              <a:off x="1943280" y="941400"/>
              <a:ext cx="219528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ffff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123"/>
                </a:spcBef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s-ES" sz="1800" spc="-1" strike="noStrike">
                  <a:solidFill>
                    <a:srgbClr val="ffff00"/>
                  </a:solidFill>
                  <a:latin typeface="Tahoma"/>
                  <a:ea typeface="Arial"/>
                </a:rPr>
                <a:t>Torres Toma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Line 15"/>
            <p:cNvSpPr/>
            <p:nvPr/>
          </p:nvSpPr>
          <p:spPr>
            <a:xfrm flipV="1">
              <a:off x="4138560" y="672840"/>
              <a:ext cx="1436760" cy="469800"/>
            </a:xfrm>
            <a:prstGeom prst="line">
              <a:avLst/>
            </a:prstGeom>
            <a:ln w="9360">
              <a:solidFill>
                <a:srgbClr val="ffff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Line 16"/>
            <p:cNvSpPr/>
            <p:nvPr/>
          </p:nvSpPr>
          <p:spPr>
            <a:xfrm>
              <a:off x="4138560" y="1143000"/>
              <a:ext cx="1268640" cy="806400"/>
            </a:xfrm>
            <a:prstGeom prst="line">
              <a:avLst/>
            </a:prstGeom>
            <a:ln w="9360">
              <a:solidFill>
                <a:srgbClr val="ffff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Line 17"/>
          <p:cNvSpPr/>
          <p:nvPr/>
        </p:nvSpPr>
        <p:spPr>
          <a:xfrm>
            <a:off x="5743440" y="739800"/>
            <a:ext cx="507960" cy="4572000"/>
          </a:xfrm>
          <a:prstGeom prst="line">
            <a:avLst/>
          </a:prstGeom>
          <a:ln w="19080">
            <a:solidFill>
              <a:srgbClr val="ff0000"/>
            </a:solidFill>
            <a:prstDash val="lg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18"/>
          <p:cNvSpPr/>
          <p:nvPr/>
        </p:nvSpPr>
        <p:spPr>
          <a:xfrm>
            <a:off x="5491080" y="2151000"/>
            <a:ext cx="422280" cy="3160800"/>
          </a:xfrm>
          <a:prstGeom prst="line">
            <a:avLst/>
          </a:prstGeom>
          <a:ln w="19080">
            <a:solidFill>
              <a:srgbClr val="ff0000"/>
            </a:solidFill>
            <a:prstDash val="lg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9"/>
          <p:cNvSpPr/>
          <p:nvPr/>
        </p:nvSpPr>
        <p:spPr>
          <a:xfrm>
            <a:off x="-2520" y="6522120"/>
            <a:ext cx="12751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Fte.: AySA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fill="hold" presetClass="entr" presetID="23" presetSubtype="3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nodeType="afterEffect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nodeType="after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5" descr="verImagen"/>
          <p:cNvPicPr/>
          <p:nvPr/>
        </p:nvPicPr>
        <p:blipFill>
          <a:blip r:embed="rId1"/>
          <a:stretch/>
        </p:blipFill>
        <p:spPr>
          <a:xfrm>
            <a:off x="2340000" y="1916280"/>
            <a:ext cx="4824360" cy="2668320"/>
          </a:xfrm>
          <a:prstGeom prst="rect">
            <a:avLst/>
          </a:prstGeom>
          <a:ln>
            <a:noFill/>
          </a:ln>
        </p:spPr>
      </p:pic>
      <p:graphicFrame>
        <p:nvGraphicFramePr>
          <p:cNvPr id="168" name="Table 1"/>
          <p:cNvGraphicFramePr/>
          <p:nvPr/>
        </p:nvGraphicFramePr>
        <p:xfrm>
          <a:off x="914400" y="277920"/>
          <a:ext cx="7772400" cy="774720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774720">
                <a:tc>
                  <a:txBody>
                    <a:bodyPr lIns="90000" rIns="90000" tIns="46800" bIns="468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2000" spc="-1" strike="noStrike">
                          <a:solidFill>
                            <a:srgbClr val="666666"/>
                          </a:solidFill>
                          <a:latin typeface="Verdana"/>
                        </a:rPr>
                        <a:t>Planta potabilizadora Gral. Belgrano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graphicFrame>
        <p:nvGraphicFramePr>
          <p:cNvPr id="169" name="Table 2"/>
          <p:cNvGraphicFramePr/>
          <p:nvPr/>
        </p:nvGraphicFramePr>
        <p:xfrm>
          <a:off x="212760" y="3316320"/>
          <a:ext cx="4037040" cy="228600"/>
        </p:xfrm>
        <a:graphic>
          <a:graphicData uri="http://schemas.openxmlformats.org/drawingml/2006/table">
            <a:tbl>
              <a:tblPr/>
              <a:tblGrid>
                <a:gridCol w="4037040"/>
              </a:tblGrid>
              <a:tr h="2311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900" spc="-1" strike="noStrike">
                          <a:solidFill>
                            <a:srgbClr val="333333"/>
                          </a:solidFill>
                          <a:latin typeface="Verdana"/>
                        </a:rPr>
                        <a:t>  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sp>
        <p:nvSpPr>
          <p:cNvPr id="170" name="CustomShape 3"/>
          <p:cNvSpPr/>
          <p:nvPr/>
        </p:nvSpPr>
        <p:spPr>
          <a:xfrm>
            <a:off x="1332000" y="5013360"/>
            <a:ext cx="698508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Verdana"/>
                <a:ea typeface="Arial"/>
              </a:rPr>
              <a:t>La Planta potabilizadora Gral. Belgrano fue inaugurada en el año 1978. Está ubicada en Bernal.</a:t>
            </a:r>
            <a:r>
              <a:rPr b="0" lang="es-ES" sz="1800" spc="-1" strike="noStrike">
                <a:solidFill>
                  <a:srgbClr val="007ec4"/>
                </a:solidFill>
                <a:latin typeface="Verdana"/>
                <a:ea typeface="Arial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Capacidad de producción de 1.900.000 m3 por día y su función es distribuir agua potable al conurbano bonaerense. Actualmente ocupa 36 hectáreas.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5" descr="verImagen"/>
          <p:cNvPicPr/>
          <p:nvPr/>
        </p:nvPicPr>
        <p:blipFill>
          <a:blip r:embed="rId1"/>
          <a:stretch/>
        </p:blipFill>
        <p:spPr>
          <a:xfrm>
            <a:off x="2050920" y="1844640"/>
            <a:ext cx="5032440" cy="2805120"/>
          </a:xfrm>
          <a:prstGeom prst="rect">
            <a:avLst/>
          </a:prstGeom>
          <a:ln>
            <a:noFill/>
          </a:ln>
        </p:spPr>
      </p:pic>
      <p:graphicFrame>
        <p:nvGraphicFramePr>
          <p:cNvPr id="172" name="Table 1"/>
          <p:cNvGraphicFramePr/>
          <p:nvPr/>
        </p:nvGraphicFramePr>
        <p:xfrm>
          <a:off x="971640" y="333360"/>
          <a:ext cx="7772400" cy="863640"/>
        </p:xfrm>
        <a:graphic>
          <a:graphicData uri="http://schemas.openxmlformats.org/drawingml/2006/table">
            <a:tbl>
              <a:tblPr/>
              <a:tblGrid>
                <a:gridCol w="7772400"/>
              </a:tblGrid>
              <a:tr h="863640">
                <a:tc>
                  <a:txBody>
                    <a:bodyPr lIns="90000" rIns="90000" tIns="46800" bIns="468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s-ES" sz="2000" spc="-1" strike="noStrike">
                          <a:solidFill>
                            <a:srgbClr val="666666"/>
                          </a:solidFill>
                          <a:latin typeface="Verdana"/>
                        </a:rPr>
                        <a:t>Planta potabilizadora Dique Luján</a:t>
                      </a:r>
                      <a:endParaRPr b="0" lang="en-US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sp>
        <p:nvSpPr>
          <p:cNvPr id="173" name="CustomShape 2"/>
          <p:cNvSpPr/>
          <p:nvPr/>
        </p:nvSpPr>
        <p:spPr>
          <a:xfrm>
            <a:off x="1403280" y="4869000"/>
            <a:ext cx="662472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Es una dependencia de la Planta San Martín y se encuentra ubicada en la localidad de Dique Luján, partido de Tigre. Este establecimiento tiene una capacidad de producción de 2.000 m3/día. Ocupa un predio de 800 m2. </a:t>
            </a:r>
            <a:br/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LibreOffice/6.4.5.2$Linux_X86_64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2004-10-05T14:33:52Z</dcterms:created>
  <dc:creator>Usuario de WXP</dc:creator>
  <dc:description/>
  <dc:language>en-US</dc:language>
  <cp:lastModifiedBy>Monica</cp:lastModifiedBy>
  <dcterms:modified xsi:type="dcterms:W3CDTF">2020-07-08T16:58:04Z</dcterms:modified>
  <cp:revision>392</cp:revision>
  <dc:subject/>
  <dc:title>Seminario Ionosfera y medio Sol -Tierra</dc:title>
</cp:coreProperties>
</file>